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3.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106" r:id="rId3"/>
    <p:sldId id="544" r:id="rId4"/>
    <p:sldId id="267" r:id="rId5"/>
    <p:sldId id="268" r:id="rId6"/>
    <p:sldId id="264" r:id="rId7"/>
    <p:sldId id="265" r:id="rId8"/>
    <p:sldId id="266" r:id="rId9"/>
    <p:sldId id="545" r:id="rId10"/>
    <p:sldId id="548" r:id="rId11"/>
    <p:sldId id="555" r:id="rId12"/>
    <p:sldId id="550" r:id="rId13"/>
    <p:sldId id="2108" r:id="rId14"/>
    <p:sldId id="2109" r:id="rId15"/>
    <p:sldId id="2107" r:id="rId16"/>
    <p:sldId id="2110" r:id="rId17"/>
    <p:sldId id="546" r:id="rId18"/>
    <p:sldId id="539" r:id="rId19"/>
    <p:sldId id="540" r:id="rId20"/>
    <p:sldId id="2111" r:id="rId21"/>
    <p:sldId id="558" r:id="rId22"/>
    <p:sldId id="2112" r:id="rId23"/>
    <p:sldId id="547" r:id="rId24"/>
    <p:sldId id="559" r:id="rId25"/>
    <p:sldId id="542" r:id="rId26"/>
    <p:sldId id="543" r:id="rId27"/>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10" autoAdjust="0"/>
  </p:normalViewPr>
  <p:slideViewPr>
    <p:cSldViewPr snapToGrid="0">
      <p:cViewPr varScale="1">
        <p:scale>
          <a:sx n="53" d="100"/>
          <a:sy n="53" d="100"/>
        </p:scale>
        <p:origin x="78" y="8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若尾 勝己" userId="1fabfe1404444970" providerId="LiveId" clId="{114282E7-0339-44CD-AC98-F3CA1F050A3E}"/>
    <pc:docChg chg="custSel addSld delSld modSld sldOrd modNotesMaster">
      <pc:chgData name="若尾 勝己" userId="1fabfe1404444970" providerId="LiveId" clId="{114282E7-0339-44CD-AC98-F3CA1F050A3E}" dt="2023-05-31T08:44:36.762" v="1447" actId="478"/>
      <pc:docMkLst>
        <pc:docMk/>
      </pc:docMkLst>
      <pc:sldChg chg="modSp mod">
        <pc:chgData name="若尾 勝己" userId="1fabfe1404444970" providerId="LiveId" clId="{114282E7-0339-44CD-AC98-F3CA1F050A3E}" dt="2023-05-31T08:44:28.264" v="1445" actId="20577"/>
        <pc:sldMkLst>
          <pc:docMk/>
          <pc:sldMk cId="4094644979" sldId="256"/>
        </pc:sldMkLst>
        <pc:spChg chg="mod">
          <ac:chgData name="若尾 勝己" userId="1fabfe1404444970" providerId="LiveId" clId="{114282E7-0339-44CD-AC98-F3CA1F050A3E}" dt="2023-05-31T08:44:28.264" v="1445" actId="20577"/>
          <ac:spMkLst>
            <pc:docMk/>
            <pc:sldMk cId="4094644979" sldId="256"/>
            <ac:spMk id="6" creationId="{61591F9A-8D9B-55DA-24F2-33F6B2586E42}"/>
          </ac:spMkLst>
        </pc:spChg>
      </pc:sldChg>
      <pc:sldChg chg="del">
        <pc:chgData name="若尾 勝己" userId="1fabfe1404444970" providerId="LiveId" clId="{114282E7-0339-44CD-AC98-F3CA1F050A3E}" dt="2023-05-31T08:17:29.708" v="326" actId="47"/>
        <pc:sldMkLst>
          <pc:docMk/>
          <pc:sldMk cId="449000082" sldId="269"/>
        </pc:sldMkLst>
      </pc:sldChg>
      <pc:sldChg chg="del">
        <pc:chgData name="若尾 勝己" userId="1fabfe1404444970" providerId="LiveId" clId="{114282E7-0339-44CD-AC98-F3CA1F050A3E}" dt="2023-05-31T08:17:28.133" v="325" actId="47"/>
        <pc:sldMkLst>
          <pc:docMk/>
          <pc:sldMk cId="2272256535" sldId="274"/>
        </pc:sldMkLst>
      </pc:sldChg>
      <pc:sldChg chg="delSp mod">
        <pc:chgData name="若尾 勝己" userId="1fabfe1404444970" providerId="LiveId" clId="{114282E7-0339-44CD-AC98-F3CA1F050A3E}" dt="2023-05-31T08:44:36.762" v="1447" actId="478"/>
        <pc:sldMkLst>
          <pc:docMk/>
          <pc:sldMk cId="235901736" sldId="541"/>
        </pc:sldMkLst>
        <pc:spChg chg="del">
          <ac:chgData name="若尾 勝己" userId="1fabfe1404444970" providerId="LiveId" clId="{114282E7-0339-44CD-AC98-F3CA1F050A3E}" dt="2023-05-31T08:44:35.794" v="1446" actId="478"/>
          <ac:spMkLst>
            <pc:docMk/>
            <pc:sldMk cId="235901736" sldId="541"/>
            <ac:spMk id="11" creationId="{C59A938C-9339-09EB-9984-F48FD988AD61}"/>
          </ac:spMkLst>
        </pc:spChg>
        <pc:picChg chg="del">
          <ac:chgData name="若尾 勝己" userId="1fabfe1404444970" providerId="LiveId" clId="{114282E7-0339-44CD-AC98-F3CA1F050A3E}" dt="2023-05-31T08:44:36.762" v="1447" actId="478"/>
          <ac:picMkLst>
            <pc:docMk/>
            <pc:sldMk cId="235901736" sldId="541"/>
            <ac:picMk id="10" creationId="{6402EAC7-A0C4-1B65-C0DF-BB38A3C849D4}"/>
          </ac:picMkLst>
        </pc:picChg>
      </pc:sldChg>
      <pc:sldChg chg="modSp mod">
        <pc:chgData name="若尾 勝己" userId="1fabfe1404444970" providerId="LiveId" clId="{114282E7-0339-44CD-AC98-F3CA1F050A3E}" dt="2023-05-31T08:11:48.317" v="77" actId="20577"/>
        <pc:sldMkLst>
          <pc:docMk/>
          <pc:sldMk cId="3048245704" sldId="545"/>
        </pc:sldMkLst>
        <pc:spChg chg="mod">
          <ac:chgData name="若尾 勝己" userId="1fabfe1404444970" providerId="LiveId" clId="{114282E7-0339-44CD-AC98-F3CA1F050A3E}" dt="2023-05-31T08:11:48.317" v="77" actId="20577"/>
          <ac:spMkLst>
            <pc:docMk/>
            <pc:sldMk cId="3048245704" sldId="545"/>
            <ac:spMk id="3" creationId="{80B4AE15-C9C8-4CB6-BE8F-193A746A197A}"/>
          </ac:spMkLst>
        </pc:spChg>
      </pc:sldChg>
      <pc:sldChg chg="modSp mod">
        <pc:chgData name="若尾 勝己" userId="1fabfe1404444970" providerId="LiveId" clId="{114282E7-0339-44CD-AC98-F3CA1F050A3E}" dt="2023-05-31T08:22:35.992" v="878" actId="20577"/>
        <pc:sldMkLst>
          <pc:docMk/>
          <pc:sldMk cId="2949603089" sldId="548"/>
        </pc:sldMkLst>
        <pc:spChg chg="mod">
          <ac:chgData name="若尾 勝己" userId="1fabfe1404444970" providerId="LiveId" clId="{114282E7-0339-44CD-AC98-F3CA1F050A3E}" dt="2023-05-31T08:22:35.992" v="878" actId="20577"/>
          <ac:spMkLst>
            <pc:docMk/>
            <pc:sldMk cId="2949603089" sldId="548"/>
            <ac:spMk id="3" creationId="{57062C96-CECA-2CE4-3AA0-37AB84C175EB}"/>
          </ac:spMkLst>
        </pc:spChg>
      </pc:sldChg>
      <pc:sldChg chg="del">
        <pc:chgData name="若尾 勝己" userId="1fabfe1404444970" providerId="LiveId" clId="{114282E7-0339-44CD-AC98-F3CA1F050A3E}" dt="2023-05-31T08:04:23.347" v="0" actId="47"/>
        <pc:sldMkLst>
          <pc:docMk/>
          <pc:sldMk cId="3783159828" sldId="549"/>
        </pc:sldMkLst>
      </pc:sldChg>
      <pc:sldChg chg="modSp mod ord">
        <pc:chgData name="若尾 勝己" userId="1fabfe1404444970" providerId="LiveId" clId="{114282E7-0339-44CD-AC98-F3CA1F050A3E}" dt="2023-05-31T08:22:51.608" v="887" actId="20577"/>
        <pc:sldMkLst>
          <pc:docMk/>
          <pc:sldMk cId="4010323856" sldId="550"/>
        </pc:sldMkLst>
        <pc:spChg chg="mod">
          <ac:chgData name="若尾 勝己" userId="1fabfe1404444970" providerId="LiveId" clId="{114282E7-0339-44CD-AC98-F3CA1F050A3E}" dt="2023-05-31T08:22:51.608" v="887" actId="20577"/>
          <ac:spMkLst>
            <pc:docMk/>
            <pc:sldMk cId="4010323856" sldId="550"/>
            <ac:spMk id="3" creationId="{2BB20442-46DF-EAFC-8C1E-749D95DF1D85}"/>
          </ac:spMkLst>
        </pc:spChg>
      </pc:sldChg>
      <pc:sldChg chg="modSp mod">
        <pc:chgData name="若尾 勝己" userId="1fabfe1404444970" providerId="LiveId" clId="{114282E7-0339-44CD-AC98-F3CA1F050A3E}" dt="2023-05-31T08:22:40.559" v="881" actId="20577"/>
        <pc:sldMkLst>
          <pc:docMk/>
          <pc:sldMk cId="93127185" sldId="555"/>
        </pc:sldMkLst>
        <pc:spChg chg="mod">
          <ac:chgData name="若尾 勝己" userId="1fabfe1404444970" providerId="LiveId" clId="{114282E7-0339-44CD-AC98-F3CA1F050A3E}" dt="2023-05-31T08:22:40.559" v="881" actId="20577"/>
          <ac:spMkLst>
            <pc:docMk/>
            <pc:sldMk cId="93127185" sldId="555"/>
            <ac:spMk id="3" creationId="{1AB984D8-D575-25CF-973C-8D4B88E49423}"/>
          </ac:spMkLst>
        </pc:spChg>
      </pc:sldChg>
      <pc:sldChg chg="delSp mod">
        <pc:chgData name="若尾 勝己" userId="1fabfe1404444970" providerId="LiveId" clId="{114282E7-0339-44CD-AC98-F3CA1F050A3E}" dt="2023-05-31T08:27:57.475" v="1422" actId="478"/>
        <pc:sldMkLst>
          <pc:docMk/>
          <pc:sldMk cId="3891533671" sldId="558"/>
        </pc:sldMkLst>
        <pc:spChg chg="del">
          <ac:chgData name="若尾 勝己" userId="1fabfe1404444970" providerId="LiveId" clId="{114282E7-0339-44CD-AC98-F3CA1F050A3E}" dt="2023-05-31T08:27:54.676" v="1421" actId="478"/>
          <ac:spMkLst>
            <pc:docMk/>
            <pc:sldMk cId="3891533671" sldId="558"/>
            <ac:spMk id="19" creationId="{74B0D2A3-AD6B-20A7-4936-AB73F36D71F4}"/>
          </ac:spMkLst>
        </pc:spChg>
        <pc:picChg chg="del">
          <ac:chgData name="若尾 勝己" userId="1fabfe1404444970" providerId="LiveId" clId="{114282E7-0339-44CD-AC98-F3CA1F050A3E}" dt="2023-05-31T08:27:57.475" v="1422" actId="478"/>
          <ac:picMkLst>
            <pc:docMk/>
            <pc:sldMk cId="3891533671" sldId="558"/>
            <ac:picMk id="18" creationId="{C34CFB0F-AAA8-68C4-ED81-8CA900E5D444}"/>
          </ac:picMkLst>
        </pc:picChg>
      </pc:sldChg>
      <pc:sldChg chg="modSp mod">
        <pc:chgData name="若尾 勝己" userId="1fabfe1404444970" providerId="LiveId" clId="{114282E7-0339-44CD-AC98-F3CA1F050A3E}" dt="2023-05-31T08:28:21.966" v="1441" actId="20577"/>
        <pc:sldMkLst>
          <pc:docMk/>
          <pc:sldMk cId="2555246938" sldId="2106"/>
        </pc:sldMkLst>
        <pc:graphicFrameChg chg="modGraphic">
          <ac:chgData name="若尾 勝己" userId="1fabfe1404444970" providerId="LiveId" clId="{114282E7-0339-44CD-AC98-F3CA1F050A3E}" dt="2023-05-31T08:28:21.966" v="1441" actId="20577"/>
          <ac:graphicFrameMkLst>
            <pc:docMk/>
            <pc:sldMk cId="2555246938" sldId="2106"/>
            <ac:graphicFrameMk id="3" creationId="{D916779C-EA63-3056-4D31-E866FFCA31B6}"/>
          </ac:graphicFrameMkLst>
        </pc:graphicFrameChg>
      </pc:sldChg>
      <pc:sldChg chg="addSp delSp modSp mod ord">
        <pc:chgData name="若尾 勝己" userId="1fabfe1404444970" providerId="LiveId" clId="{114282E7-0339-44CD-AC98-F3CA1F050A3E}" dt="2023-05-31T08:23:39.096" v="956" actId="20577"/>
        <pc:sldMkLst>
          <pc:docMk/>
          <pc:sldMk cId="521534155" sldId="2107"/>
        </pc:sldMkLst>
        <pc:spChg chg="mod">
          <ac:chgData name="若尾 勝己" userId="1fabfe1404444970" providerId="LiveId" clId="{114282E7-0339-44CD-AC98-F3CA1F050A3E}" dt="2023-05-31T08:23:39.096" v="956" actId="20577"/>
          <ac:spMkLst>
            <pc:docMk/>
            <pc:sldMk cId="521534155" sldId="2107"/>
            <ac:spMk id="2" creationId="{846D1B2F-F9C9-4197-958E-44F9FD25697D}"/>
          </ac:spMkLst>
        </pc:spChg>
        <pc:spChg chg="del">
          <ac:chgData name="若尾 勝己" userId="1fabfe1404444970" providerId="LiveId" clId="{114282E7-0339-44CD-AC98-F3CA1F050A3E}" dt="2023-05-31T08:21:11.021" v="837" actId="478"/>
          <ac:spMkLst>
            <pc:docMk/>
            <pc:sldMk cId="521534155" sldId="2107"/>
            <ac:spMk id="3" creationId="{2BB20442-46DF-EAFC-8C1E-749D95DF1D85}"/>
          </ac:spMkLst>
        </pc:spChg>
        <pc:spChg chg="mod">
          <ac:chgData name="若尾 勝己" userId="1fabfe1404444970" providerId="LiveId" clId="{114282E7-0339-44CD-AC98-F3CA1F050A3E}" dt="2023-05-31T08:21:05.430" v="835" actId="1076"/>
          <ac:spMkLst>
            <pc:docMk/>
            <pc:sldMk cId="521534155" sldId="2107"/>
            <ac:spMk id="4" creationId="{1A26F062-95B0-5C28-61F6-2C21459855C5}"/>
          </ac:spMkLst>
        </pc:spChg>
        <pc:spChg chg="add mod">
          <ac:chgData name="若尾 勝己" userId="1fabfe1404444970" providerId="LiveId" clId="{114282E7-0339-44CD-AC98-F3CA1F050A3E}" dt="2023-05-31T08:22:56.670" v="891" actId="20577"/>
          <ac:spMkLst>
            <pc:docMk/>
            <pc:sldMk cId="521534155" sldId="2107"/>
            <ac:spMk id="5" creationId="{A3D3DE3A-7B8C-E408-24D1-88F0767B4442}"/>
          </ac:spMkLst>
        </pc:spChg>
        <pc:spChg chg="del">
          <ac:chgData name="若尾 勝己" userId="1fabfe1404444970" providerId="LiveId" clId="{114282E7-0339-44CD-AC98-F3CA1F050A3E}" dt="2023-05-31T08:21:08.165" v="836" actId="478"/>
          <ac:spMkLst>
            <pc:docMk/>
            <pc:sldMk cId="521534155" sldId="2107"/>
            <ac:spMk id="6" creationId="{A4EE5D4C-32AE-4CD6-9E64-16CDF6855CA1}"/>
          </ac:spMkLst>
        </pc:spChg>
      </pc:sldChg>
      <pc:sldChg chg="addSp modSp new mod">
        <pc:chgData name="若尾 勝己" userId="1fabfe1404444970" providerId="LiveId" clId="{114282E7-0339-44CD-AC98-F3CA1F050A3E}" dt="2023-05-31T08:23:56.380" v="980" actId="20577"/>
        <pc:sldMkLst>
          <pc:docMk/>
          <pc:sldMk cId="831567595" sldId="2108"/>
        </pc:sldMkLst>
        <pc:spChg chg="mod">
          <ac:chgData name="若尾 勝己" userId="1fabfe1404444970" providerId="LiveId" clId="{114282E7-0339-44CD-AC98-F3CA1F050A3E}" dt="2023-05-31T08:23:56.380" v="980" actId="20577"/>
          <ac:spMkLst>
            <pc:docMk/>
            <pc:sldMk cId="831567595" sldId="2108"/>
            <ac:spMk id="2" creationId="{36ACA17C-E338-0AC4-F3B9-434FB511A50B}"/>
          </ac:spMkLst>
        </pc:spChg>
        <pc:spChg chg="add mod">
          <ac:chgData name="若尾 勝己" userId="1fabfe1404444970" providerId="LiveId" clId="{114282E7-0339-44CD-AC98-F3CA1F050A3E}" dt="2023-05-31T08:20:55.200" v="833" actId="14100"/>
          <ac:spMkLst>
            <pc:docMk/>
            <pc:sldMk cId="831567595" sldId="2108"/>
            <ac:spMk id="3" creationId="{1B76C5F1-45F0-0C20-121B-FC48E91786DF}"/>
          </ac:spMkLst>
        </pc:spChg>
        <pc:spChg chg="add mod">
          <ac:chgData name="若尾 勝己" userId="1fabfe1404444970" providerId="LiveId" clId="{114282E7-0339-44CD-AC98-F3CA1F050A3E}" dt="2023-05-31T08:22:45.959" v="884" actId="20577"/>
          <ac:spMkLst>
            <pc:docMk/>
            <pc:sldMk cId="831567595" sldId="2108"/>
            <ac:spMk id="4" creationId="{72ABBF8D-1947-1035-9108-D59A0A6E7501}"/>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1" i="0" u="none" strike="noStrike" kern="1200" spc="0" normalizeH="0" baseline="0">
                <a:solidFill>
                  <a:schemeClr val="tx1"/>
                </a:solidFill>
                <a:latin typeface="UD デジタル 教科書体 NK-R" panose="02020400000000000000" pitchFamily="18" charset="-128"/>
                <a:ea typeface="UD デジタル 教科書体 NK-R" panose="02020400000000000000" pitchFamily="18" charset="-128"/>
                <a:cs typeface="+mj-cs"/>
              </a:defRPr>
            </a:pPr>
            <a:r>
              <a:rPr lang="ja-JP" sz="1100" dirty="0"/>
              <a:t>日本の企業の数</a:t>
            </a:r>
            <a:r>
              <a:rPr lang="ja-JP" altLang="en-US" sz="1100" dirty="0"/>
              <a:t>（</a:t>
            </a:r>
            <a:r>
              <a:rPr lang="ja-JP" sz="1100" dirty="0"/>
              <a:t>約３８５万社</a:t>
            </a:r>
            <a:r>
              <a:rPr lang="ja-JP" altLang="en-US" sz="1100" dirty="0"/>
              <a:t>）</a:t>
            </a:r>
            <a:endParaRPr lang="ja-JP" sz="1100" dirty="0"/>
          </a:p>
        </c:rich>
      </c:tx>
      <c:overlay val="0"/>
      <c:spPr>
        <a:solidFill>
          <a:schemeClr val="bg1"/>
        </a:solidFill>
        <a:ln>
          <a:solidFill>
            <a:schemeClr val="tx1"/>
          </a:solidFill>
        </a:ln>
        <a:effectLst/>
      </c:spPr>
      <c:txPr>
        <a:bodyPr rot="0" spcFirstLastPara="1" vertOverflow="ellipsis" vert="horz" wrap="square" anchor="ctr" anchorCtr="1"/>
        <a:lstStyle/>
        <a:p>
          <a:pPr>
            <a:defRPr sz="1100" b="1" i="0" u="none" strike="noStrike" kern="1200" spc="0" normalizeH="0" baseline="0">
              <a:solidFill>
                <a:schemeClr val="tx1"/>
              </a:solidFill>
              <a:latin typeface="UD デジタル 教科書体 NK-R" panose="02020400000000000000" pitchFamily="18" charset="-128"/>
              <a:ea typeface="UD デジタル 教科書体 NK-R" panose="02020400000000000000" pitchFamily="18" charset="-128"/>
              <a:cs typeface="+mj-cs"/>
            </a:defRPr>
          </a:pPr>
          <a:endParaRPr lang="ja-JP"/>
        </a:p>
      </c:txPr>
    </c:title>
    <c:autoTitleDeleted val="0"/>
    <c:plotArea>
      <c:layout>
        <c:manualLayout>
          <c:layoutTarget val="inner"/>
          <c:xMode val="edge"/>
          <c:yMode val="edge"/>
          <c:x val="0.22761123083345144"/>
          <c:y val="0.1809771736283198"/>
          <c:w val="0.56768737929300195"/>
          <c:h val="0.72948605312631121"/>
        </c:manualLayout>
      </c:layout>
      <c:pieChart>
        <c:varyColors val="1"/>
        <c:ser>
          <c:idx val="0"/>
          <c:order val="0"/>
          <c:tx>
            <c:strRef>
              <c:f>Sheet1!$B$1</c:f>
              <c:strCache>
                <c:ptCount val="1"/>
                <c:pt idx="0">
                  <c:v>日本の企業の数</c:v>
                </c:pt>
              </c:strCache>
            </c:strRef>
          </c:tx>
          <c:dPt>
            <c:idx val="0"/>
            <c:bubble3D val="0"/>
            <c:spPr>
              <a:gradFill>
                <a:gsLst>
                  <a:gs pos="100000">
                    <a:schemeClr val="accent1">
                      <a:lumMod val="60000"/>
                      <a:lumOff val="40000"/>
                    </a:schemeClr>
                  </a:gs>
                  <a:gs pos="0">
                    <a:schemeClr val="accent1"/>
                  </a:gs>
                </a:gsLst>
                <a:lin ang="5400000" scaled="0"/>
              </a:gradFill>
              <a:ln w="19050">
                <a:solidFill>
                  <a:schemeClr val="lt1"/>
                </a:solidFill>
              </a:ln>
              <a:effectLst/>
            </c:spPr>
            <c:extLst>
              <c:ext xmlns:c16="http://schemas.microsoft.com/office/drawing/2014/chart" uri="{C3380CC4-5D6E-409C-BE32-E72D297353CC}">
                <c16:uniqueId val="{00000001-3A8A-45AE-A48F-E889B7DA9C38}"/>
              </c:ext>
            </c:extLst>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extLst>
              <c:ext xmlns:c16="http://schemas.microsoft.com/office/drawing/2014/chart" uri="{C3380CC4-5D6E-409C-BE32-E72D297353CC}">
                <c16:uniqueId val="{00000003-3A8A-45AE-A48F-E889B7DA9C38}"/>
              </c:ext>
            </c:extLst>
          </c:dPt>
          <c:dLbls>
            <c:spPr>
              <a:solidFill>
                <a:schemeClr val="bg1">
                  <a:lumMod val="95000"/>
                </a:schemeClr>
              </a:solidFill>
              <a:ln>
                <a:noFill/>
              </a:ln>
              <a:effectLst/>
            </c:spPr>
            <c:txPr>
              <a:bodyPr rot="0" spcFirstLastPara="1" vertOverflow="ellipsis" vert="horz" wrap="square" anchor="ctr" anchorCtr="1"/>
              <a:lstStyle/>
              <a:p>
                <a:pPr>
                  <a:defRPr sz="110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法人</c:v>
                </c:pt>
                <c:pt idx="1">
                  <c:v>個人</c:v>
                </c:pt>
              </c:strCache>
            </c:strRef>
          </c:cat>
          <c:val>
            <c:numRef>
              <c:f>Sheet1!$B$2:$B$3</c:f>
              <c:numCache>
                <c:formatCode>General</c:formatCode>
                <c:ptCount val="2"/>
                <c:pt idx="0">
                  <c:v>187.5</c:v>
                </c:pt>
                <c:pt idx="1">
                  <c:v>197.5</c:v>
                </c:pt>
              </c:numCache>
            </c:numRef>
          </c:val>
          <c:extLst>
            <c:ext xmlns:c16="http://schemas.microsoft.com/office/drawing/2014/chart" uri="{C3380CC4-5D6E-409C-BE32-E72D297353CC}">
              <c16:uniqueId val="{00000000-9E10-450D-B400-D3E1B1F5AC7B}"/>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pattFill prst="dkDnDiag">
      <a:fgClr>
        <a:schemeClr val="lt1"/>
      </a:fgClr>
      <a:bgClr>
        <a:schemeClr val="dk1">
          <a:lumMod val="10000"/>
          <a:lumOff val="90000"/>
        </a:schemeClr>
      </a:bgClr>
    </a:pattFill>
    <a:ln w="9525" cap="flat" cmpd="sng" algn="ctr">
      <a:solidFill>
        <a:schemeClr val="tx1"/>
      </a:solidFill>
      <a:round/>
    </a:ln>
    <a:effectLst/>
  </c:spPr>
  <c:txPr>
    <a:bodyPr/>
    <a:lstStyle/>
    <a:p>
      <a:pPr>
        <a:defRPr sz="1100">
          <a:solidFill>
            <a:schemeClr val="tx1"/>
          </a:solidFill>
          <a:latin typeface="UD デジタル 教科書体 NK-R" panose="02020400000000000000" pitchFamily="18" charset="-128"/>
          <a:ea typeface="UD デジタル 教科書体 NK-R" panose="02020400000000000000" pitchFamily="18"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8C2C32-ADF2-4085-A893-DD781EBF11EC}" type="doc">
      <dgm:prSet loTypeId="urn:microsoft.com/office/officeart/2005/8/layout/vList2" loCatId="list" qsTypeId="urn:microsoft.com/office/officeart/2005/8/quickstyle/simple3" qsCatId="simple" csTypeId="urn:microsoft.com/office/officeart/2005/8/colors/colorful2" csCatId="colorful" phldr="1"/>
      <dgm:spPr/>
      <dgm:t>
        <a:bodyPr/>
        <a:lstStyle/>
        <a:p>
          <a:endParaRPr kumimoji="1" lang="ja-JP" altLang="en-US"/>
        </a:p>
      </dgm:t>
    </dgm:pt>
    <dgm:pt modelId="{29658898-F162-4AA8-9A69-CB8C7A5CE38C}">
      <dgm:prSet phldrT="[テキスト]" custT="1"/>
      <dgm:spPr/>
      <dgm:t>
        <a:bodyPr/>
        <a:lstStyle/>
        <a:p>
          <a:r>
            <a:rPr kumimoji="1" lang="ja-JP" altLang="en-US" sz="2400" b="0" dirty="0">
              <a:solidFill>
                <a:schemeClr val="tx1"/>
              </a:solidFill>
              <a:latin typeface="UD デジタル 教科書体 NK-R" panose="02020400000000000000" pitchFamily="18" charset="-128"/>
              <a:ea typeface="UD デジタル 教科書体 NK-R" panose="02020400000000000000" pitchFamily="18" charset="-128"/>
            </a:rPr>
            <a:t>企業とは？</a:t>
          </a:r>
        </a:p>
      </dgm:t>
    </dgm:pt>
    <dgm:pt modelId="{61F0A733-B328-4CCE-8365-42642CADE3EE}" type="parTrans" cxnId="{1940DABB-1B68-427B-AA0C-93A8AB4A3593}">
      <dgm:prSet/>
      <dgm:spPr/>
      <dgm:t>
        <a:bodyPr/>
        <a:lstStyle/>
        <a:p>
          <a:endParaRPr kumimoji="1" lang="ja-JP" altLang="en-US" sz="2400" b="0">
            <a:solidFill>
              <a:schemeClr val="tx1"/>
            </a:solidFill>
            <a:latin typeface="UD デジタル 教科書体 NK-R" panose="02020400000000000000" pitchFamily="18" charset="-128"/>
            <a:ea typeface="UD デジタル 教科書体 NK-R" panose="02020400000000000000" pitchFamily="18" charset="-128"/>
          </a:endParaRPr>
        </a:p>
      </dgm:t>
    </dgm:pt>
    <dgm:pt modelId="{250D8423-1148-4AA2-AF50-29B09EDC50DC}" type="sibTrans" cxnId="{1940DABB-1B68-427B-AA0C-93A8AB4A3593}">
      <dgm:prSet/>
      <dgm:spPr/>
      <dgm:t>
        <a:bodyPr/>
        <a:lstStyle/>
        <a:p>
          <a:endParaRPr kumimoji="1" lang="ja-JP" altLang="en-US" sz="2400" b="0">
            <a:solidFill>
              <a:schemeClr val="tx1"/>
            </a:solidFill>
            <a:latin typeface="UD デジタル 教科書体 NK-R" panose="02020400000000000000" pitchFamily="18" charset="-128"/>
            <a:ea typeface="UD デジタル 教科書体 NK-R" panose="02020400000000000000" pitchFamily="18" charset="-128"/>
          </a:endParaRPr>
        </a:p>
      </dgm:t>
    </dgm:pt>
    <dgm:pt modelId="{33B330F4-CF63-4349-B80C-03FE53155B2C}">
      <dgm:prSet phldrT="[テキスト]" custT="1"/>
      <dgm:spPr/>
      <dgm:t>
        <a:bodyPr/>
        <a:lstStyle/>
        <a:p>
          <a:r>
            <a:rPr kumimoji="1" lang="ja-JP" altLang="en-US" sz="2200" b="0" dirty="0">
              <a:solidFill>
                <a:schemeClr val="tx1"/>
              </a:solidFill>
              <a:latin typeface="UD デジタル 教科書体 NK-R" panose="02020400000000000000" pitchFamily="18" charset="-128"/>
              <a:ea typeface="UD デジタル 教科書体 NK-R" panose="02020400000000000000" pitchFamily="18" charset="-128"/>
            </a:rPr>
            <a:t>狭義の企業：営利を目的として一定の計画に従って経済活動を行う経済主体（経済単位）を指す。</a:t>
          </a:r>
        </a:p>
      </dgm:t>
    </dgm:pt>
    <dgm:pt modelId="{C8A9A20A-3D84-4F8C-9D08-A0CC99DA3D15}" type="parTrans" cxnId="{D5B2BE93-4414-450A-97BB-6CFDAC656A90}">
      <dgm:prSet/>
      <dgm:spPr/>
      <dgm:t>
        <a:bodyPr/>
        <a:lstStyle/>
        <a:p>
          <a:endParaRPr kumimoji="1" lang="ja-JP" altLang="en-US" sz="2400" b="0">
            <a:solidFill>
              <a:schemeClr val="tx1"/>
            </a:solidFill>
            <a:latin typeface="UD デジタル 教科書体 NK-R" panose="02020400000000000000" pitchFamily="18" charset="-128"/>
            <a:ea typeface="UD デジタル 教科書体 NK-R" panose="02020400000000000000" pitchFamily="18" charset="-128"/>
          </a:endParaRPr>
        </a:p>
      </dgm:t>
    </dgm:pt>
    <dgm:pt modelId="{9ACD0E2B-E6D3-4126-86EC-F43A4F727B14}" type="sibTrans" cxnId="{D5B2BE93-4414-450A-97BB-6CFDAC656A90}">
      <dgm:prSet/>
      <dgm:spPr/>
      <dgm:t>
        <a:bodyPr/>
        <a:lstStyle/>
        <a:p>
          <a:endParaRPr kumimoji="1" lang="ja-JP" altLang="en-US" sz="2400" b="0">
            <a:solidFill>
              <a:schemeClr val="tx1"/>
            </a:solidFill>
            <a:latin typeface="UD デジタル 教科書体 NK-R" panose="02020400000000000000" pitchFamily="18" charset="-128"/>
            <a:ea typeface="UD デジタル 教科書体 NK-R" panose="02020400000000000000" pitchFamily="18" charset="-128"/>
          </a:endParaRPr>
        </a:p>
      </dgm:t>
    </dgm:pt>
    <dgm:pt modelId="{34F87AA7-6F7F-4167-A5B8-48E02EBB73D7}">
      <dgm:prSet phldrT="[テキスト]" custT="1"/>
      <dgm:spPr/>
      <dgm:t>
        <a:bodyPr/>
        <a:lstStyle/>
        <a:p>
          <a:r>
            <a:rPr kumimoji="1" lang="ja-JP" altLang="en-US" sz="2400" b="0" dirty="0">
              <a:solidFill>
                <a:schemeClr val="tx1"/>
              </a:solidFill>
              <a:latin typeface="UD デジタル 教科書体 NK-R" panose="02020400000000000000" pitchFamily="18" charset="-128"/>
              <a:ea typeface="UD デジタル 教科書体 NK-R" panose="02020400000000000000" pitchFamily="18" charset="-128"/>
            </a:rPr>
            <a:t>企業の目的は？</a:t>
          </a:r>
        </a:p>
      </dgm:t>
    </dgm:pt>
    <dgm:pt modelId="{F52690CD-9D7C-4750-9A78-BC72D486445F}" type="parTrans" cxnId="{8D98CA89-6A5C-448D-8D7C-1BB38ED31B0B}">
      <dgm:prSet/>
      <dgm:spPr/>
      <dgm:t>
        <a:bodyPr/>
        <a:lstStyle/>
        <a:p>
          <a:endParaRPr kumimoji="1" lang="ja-JP" altLang="en-US" sz="2400" b="0">
            <a:solidFill>
              <a:schemeClr val="tx1"/>
            </a:solidFill>
            <a:latin typeface="UD デジタル 教科書体 NK-R" panose="02020400000000000000" pitchFamily="18" charset="-128"/>
            <a:ea typeface="UD デジタル 教科書体 NK-R" panose="02020400000000000000" pitchFamily="18" charset="-128"/>
          </a:endParaRPr>
        </a:p>
      </dgm:t>
    </dgm:pt>
    <dgm:pt modelId="{3A4373B5-4CBB-41B2-AC67-2997D4E3DD88}" type="sibTrans" cxnId="{8D98CA89-6A5C-448D-8D7C-1BB38ED31B0B}">
      <dgm:prSet/>
      <dgm:spPr/>
      <dgm:t>
        <a:bodyPr/>
        <a:lstStyle/>
        <a:p>
          <a:endParaRPr kumimoji="1" lang="ja-JP" altLang="en-US" sz="2400" b="0">
            <a:solidFill>
              <a:schemeClr val="tx1"/>
            </a:solidFill>
            <a:latin typeface="UD デジタル 教科書体 NK-R" panose="02020400000000000000" pitchFamily="18" charset="-128"/>
            <a:ea typeface="UD デジタル 教科書体 NK-R" panose="02020400000000000000" pitchFamily="18" charset="-128"/>
          </a:endParaRPr>
        </a:p>
      </dgm:t>
    </dgm:pt>
    <dgm:pt modelId="{FAEF0CF8-38F9-481C-9376-2A4A1FAF45AE}">
      <dgm:prSet phldrT="[テキスト]" custT="1"/>
      <dgm:spPr/>
      <dgm:t>
        <a:bodyPr/>
        <a:lstStyle/>
        <a:p>
          <a:r>
            <a:rPr kumimoji="1" lang="ja-JP" altLang="en-US" sz="2200" b="0" dirty="0">
              <a:solidFill>
                <a:schemeClr val="tx1"/>
              </a:solidFill>
              <a:latin typeface="UD デジタル 教科書体 NK-R" panose="02020400000000000000" pitchFamily="18" charset="-128"/>
              <a:ea typeface="UD デジタル 教科書体 NK-R" panose="02020400000000000000" pitchFamily="18" charset="-128"/>
            </a:rPr>
            <a:t>企業の目的は、「営利」や「利潤追求」のみでは、社会で存在し続けることができない。</a:t>
          </a:r>
        </a:p>
      </dgm:t>
    </dgm:pt>
    <dgm:pt modelId="{D021E5C5-BF6B-44D2-9D93-3D58E71C9A9F}" type="parTrans" cxnId="{B1675A36-79DA-4CA5-B8EA-EA00B528F921}">
      <dgm:prSet/>
      <dgm:spPr/>
      <dgm:t>
        <a:bodyPr/>
        <a:lstStyle/>
        <a:p>
          <a:endParaRPr kumimoji="1" lang="ja-JP" altLang="en-US" sz="2400" b="0">
            <a:solidFill>
              <a:schemeClr val="tx1"/>
            </a:solidFill>
            <a:latin typeface="UD デジタル 教科書体 NK-R" panose="02020400000000000000" pitchFamily="18" charset="-128"/>
            <a:ea typeface="UD デジタル 教科書体 NK-R" panose="02020400000000000000" pitchFamily="18" charset="-128"/>
          </a:endParaRPr>
        </a:p>
      </dgm:t>
    </dgm:pt>
    <dgm:pt modelId="{67D40217-A805-4E55-8C7D-665499E73101}" type="sibTrans" cxnId="{B1675A36-79DA-4CA5-B8EA-EA00B528F921}">
      <dgm:prSet/>
      <dgm:spPr/>
      <dgm:t>
        <a:bodyPr/>
        <a:lstStyle/>
        <a:p>
          <a:endParaRPr kumimoji="1" lang="ja-JP" altLang="en-US" sz="2400" b="0">
            <a:solidFill>
              <a:schemeClr val="tx1"/>
            </a:solidFill>
            <a:latin typeface="UD デジタル 教科書体 NK-R" panose="02020400000000000000" pitchFamily="18" charset="-128"/>
            <a:ea typeface="UD デジタル 教科書体 NK-R" panose="02020400000000000000" pitchFamily="18" charset="-128"/>
          </a:endParaRPr>
        </a:p>
      </dgm:t>
    </dgm:pt>
    <dgm:pt modelId="{4C66C7B6-7DD2-4649-A4EC-EA30CC03F974}">
      <dgm:prSet phldrT="[テキスト]" custT="1"/>
      <dgm:spPr/>
      <dgm:t>
        <a:bodyPr/>
        <a:lstStyle/>
        <a:p>
          <a:r>
            <a:rPr kumimoji="1" lang="ja-JP" altLang="en-US" sz="2200" b="0" dirty="0">
              <a:solidFill>
                <a:schemeClr val="tx1"/>
              </a:solidFill>
              <a:latin typeface="UD デジタル 教科書体 NK-R" panose="02020400000000000000" pitchFamily="18" charset="-128"/>
              <a:ea typeface="UD デジタル 教科書体 NK-R" panose="02020400000000000000" pitchFamily="18" charset="-128"/>
            </a:rPr>
            <a:t>広義の企業：営利目的に限らず、一定の計画に従い継続的意図をもって経済活動を行う独立の経済主体（経済単位）を指す。</a:t>
          </a:r>
        </a:p>
      </dgm:t>
    </dgm:pt>
    <dgm:pt modelId="{813C1D84-3DA7-402F-B232-36C66B90D30C}" type="parTrans" cxnId="{44A02335-2F61-446B-BB10-2FF9456FE9B5}">
      <dgm:prSet/>
      <dgm:spPr/>
      <dgm:t>
        <a:bodyPr/>
        <a:lstStyle/>
        <a:p>
          <a:endParaRPr kumimoji="1" lang="ja-JP" altLang="en-US" b="0"/>
        </a:p>
      </dgm:t>
    </dgm:pt>
    <dgm:pt modelId="{D55FDAD1-11C5-4406-B189-EC79F9021C6D}" type="sibTrans" cxnId="{44A02335-2F61-446B-BB10-2FF9456FE9B5}">
      <dgm:prSet/>
      <dgm:spPr/>
      <dgm:t>
        <a:bodyPr/>
        <a:lstStyle/>
        <a:p>
          <a:endParaRPr kumimoji="1" lang="ja-JP" altLang="en-US" b="0"/>
        </a:p>
      </dgm:t>
    </dgm:pt>
    <dgm:pt modelId="{13A8D614-A030-4B6E-A43F-EE5038C01D9B}">
      <dgm:prSet phldrT="[テキスト]" custT="1"/>
      <dgm:spPr/>
      <dgm:t>
        <a:bodyPr/>
        <a:lstStyle/>
        <a:p>
          <a:r>
            <a:rPr kumimoji="1" lang="ja-JP" altLang="en-US" sz="2200" b="0" dirty="0">
              <a:solidFill>
                <a:schemeClr val="tx1"/>
              </a:solidFill>
              <a:latin typeface="UD デジタル 教科書体 NK-R" panose="02020400000000000000" pitchFamily="18" charset="-128"/>
              <a:ea typeface="UD デジタル 教科書体 NK-R" panose="02020400000000000000" pitchFamily="18" charset="-128"/>
            </a:rPr>
            <a:t>企業は社会の機関の一つであり、社会のニーズを満たすことによって存在が許されている。従って、企業の目的は、企業の外にある社会に求めなくてはならないといえる。</a:t>
          </a:r>
        </a:p>
      </dgm:t>
    </dgm:pt>
    <dgm:pt modelId="{4C543B22-29FE-4801-9720-491492AEAC04}" type="parTrans" cxnId="{B156B483-4D09-4F47-BE66-624D43CAC43E}">
      <dgm:prSet/>
      <dgm:spPr/>
      <dgm:t>
        <a:bodyPr/>
        <a:lstStyle/>
        <a:p>
          <a:endParaRPr kumimoji="1" lang="ja-JP" altLang="en-US" b="0"/>
        </a:p>
      </dgm:t>
    </dgm:pt>
    <dgm:pt modelId="{E5D5197C-9F55-4C60-BB8C-DF472E7150BE}" type="sibTrans" cxnId="{B156B483-4D09-4F47-BE66-624D43CAC43E}">
      <dgm:prSet/>
      <dgm:spPr/>
      <dgm:t>
        <a:bodyPr/>
        <a:lstStyle/>
        <a:p>
          <a:endParaRPr kumimoji="1" lang="ja-JP" altLang="en-US" b="0"/>
        </a:p>
      </dgm:t>
    </dgm:pt>
    <dgm:pt modelId="{60079DEB-8E68-4CE9-9C71-AB0393873113}" type="pres">
      <dgm:prSet presAssocID="{F98C2C32-ADF2-4085-A893-DD781EBF11EC}" presName="linear" presStyleCnt="0">
        <dgm:presLayoutVars>
          <dgm:animLvl val="lvl"/>
          <dgm:resizeHandles val="exact"/>
        </dgm:presLayoutVars>
      </dgm:prSet>
      <dgm:spPr/>
    </dgm:pt>
    <dgm:pt modelId="{DC8F4CA6-175C-42DE-8E32-9132E9534070}" type="pres">
      <dgm:prSet presAssocID="{29658898-F162-4AA8-9A69-CB8C7A5CE38C}" presName="parentText" presStyleLbl="node1" presStyleIdx="0" presStyleCnt="2">
        <dgm:presLayoutVars>
          <dgm:chMax val="0"/>
          <dgm:bulletEnabled val="1"/>
        </dgm:presLayoutVars>
      </dgm:prSet>
      <dgm:spPr/>
    </dgm:pt>
    <dgm:pt modelId="{64856E5C-0F97-4B64-A82B-22007A6ACE8D}" type="pres">
      <dgm:prSet presAssocID="{29658898-F162-4AA8-9A69-CB8C7A5CE38C}" presName="childText" presStyleLbl="revTx" presStyleIdx="0" presStyleCnt="2">
        <dgm:presLayoutVars>
          <dgm:bulletEnabled val="1"/>
        </dgm:presLayoutVars>
      </dgm:prSet>
      <dgm:spPr/>
    </dgm:pt>
    <dgm:pt modelId="{C8B4692E-7370-48DA-9306-B9259639DD13}" type="pres">
      <dgm:prSet presAssocID="{34F87AA7-6F7F-4167-A5B8-48E02EBB73D7}" presName="parentText" presStyleLbl="node1" presStyleIdx="1" presStyleCnt="2">
        <dgm:presLayoutVars>
          <dgm:chMax val="0"/>
          <dgm:bulletEnabled val="1"/>
        </dgm:presLayoutVars>
      </dgm:prSet>
      <dgm:spPr/>
    </dgm:pt>
    <dgm:pt modelId="{9971E0CF-C7CE-4F7E-947A-14D90AC9D754}" type="pres">
      <dgm:prSet presAssocID="{34F87AA7-6F7F-4167-A5B8-48E02EBB73D7}" presName="childText" presStyleLbl="revTx" presStyleIdx="1" presStyleCnt="2">
        <dgm:presLayoutVars>
          <dgm:bulletEnabled val="1"/>
        </dgm:presLayoutVars>
      </dgm:prSet>
      <dgm:spPr/>
    </dgm:pt>
  </dgm:ptLst>
  <dgm:cxnLst>
    <dgm:cxn modelId="{5F076B14-4F9D-46F1-9B1B-F92F0004401E}" type="presOf" srcId="{29658898-F162-4AA8-9A69-CB8C7A5CE38C}" destId="{DC8F4CA6-175C-42DE-8E32-9132E9534070}" srcOrd="0" destOrd="0" presId="urn:microsoft.com/office/officeart/2005/8/layout/vList2"/>
    <dgm:cxn modelId="{87484028-2167-4D6A-A4BF-39F24432787F}" type="presOf" srcId="{13A8D614-A030-4B6E-A43F-EE5038C01D9B}" destId="{9971E0CF-C7CE-4F7E-947A-14D90AC9D754}" srcOrd="0" destOrd="1" presId="urn:microsoft.com/office/officeart/2005/8/layout/vList2"/>
    <dgm:cxn modelId="{44A02335-2F61-446B-BB10-2FF9456FE9B5}" srcId="{29658898-F162-4AA8-9A69-CB8C7A5CE38C}" destId="{4C66C7B6-7DD2-4649-A4EC-EA30CC03F974}" srcOrd="1" destOrd="0" parTransId="{813C1D84-3DA7-402F-B232-36C66B90D30C}" sibTransId="{D55FDAD1-11C5-4406-B189-EC79F9021C6D}"/>
    <dgm:cxn modelId="{B1675A36-79DA-4CA5-B8EA-EA00B528F921}" srcId="{34F87AA7-6F7F-4167-A5B8-48E02EBB73D7}" destId="{FAEF0CF8-38F9-481C-9376-2A4A1FAF45AE}" srcOrd="0" destOrd="0" parTransId="{D021E5C5-BF6B-44D2-9D93-3D58E71C9A9F}" sibTransId="{67D40217-A805-4E55-8C7D-665499E73101}"/>
    <dgm:cxn modelId="{B74B8B38-D00E-4F96-89A6-1558656AA68E}" type="presOf" srcId="{4C66C7B6-7DD2-4649-A4EC-EA30CC03F974}" destId="{64856E5C-0F97-4B64-A82B-22007A6ACE8D}" srcOrd="0" destOrd="1" presId="urn:microsoft.com/office/officeart/2005/8/layout/vList2"/>
    <dgm:cxn modelId="{0637204E-5403-4DD4-8550-2CDADADB6AF4}" type="presOf" srcId="{FAEF0CF8-38F9-481C-9376-2A4A1FAF45AE}" destId="{9971E0CF-C7CE-4F7E-947A-14D90AC9D754}" srcOrd="0" destOrd="0" presId="urn:microsoft.com/office/officeart/2005/8/layout/vList2"/>
    <dgm:cxn modelId="{03D3164F-2E97-4FDE-B6B6-8E79C634CE54}" type="presOf" srcId="{33B330F4-CF63-4349-B80C-03FE53155B2C}" destId="{64856E5C-0F97-4B64-A82B-22007A6ACE8D}" srcOrd="0" destOrd="0" presId="urn:microsoft.com/office/officeart/2005/8/layout/vList2"/>
    <dgm:cxn modelId="{D2B6F056-A0D9-42A7-A299-EFD9A838ED06}" type="presOf" srcId="{34F87AA7-6F7F-4167-A5B8-48E02EBB73D7}" destId="{C8B4692E-7370-48DA-9306-B9259639DD13}" srcOrd="0" destOrd="0" presId="urn:microsoft.com/office/officeart/2005/8/layout/vList2"/>
    <dgm:cxn modelId="{B156B483-4D09-4F47-BE66-624D43CAC43E}" srcId="{34F87AA7-6F7F-4167-A5B8-48E02EBB73D7}" destId="{13A8D614-A030-4B6E-A43F-EE5038C01D9B}" srcOrd="1" destOrd="0" parTransId="{4C543B22-29FE-4801-9720-491492AEAC04}" sibTransId="{E5D5197C-9F55-4C60-BB8C-DF472E7150BE}"/>
    <dgm:cxn modelId="{8D98CA89-6A5C-448D-8D7C-1BB38ED31B0B}" srcId="{F98C2C32-ADF2-4085-A893-DD781EBF11EC}" destId="{34F87AA7-6F7F-4167-A5B8-48E02EBB73D7}" srcOrd="1" destOrd="0" parTransId="{F52690CD-9D7C-4750-9A78-BC72D486445F}" sibTransId="{3A4373B5-4CBB-41B2-AC67-2997D4E3DD88}"/>
    <dgm:cxn modelId="{D5B2BE93-4414-450A-97BB-6CFDAC656A90}" srcId="{29658898-F162-4AA8-9A69-CB8C7A5CE38C}" destId="{33B330F4-CF63-4349-B80C-03FE53155B2C}" srcOrd="0" destOrd="0" parTransId="{C8A9A20A-3D84-4F8C-9D08-A0CC99DA3D15}" sibTransId="{9ACD0E2B-E6D3-4126-86EC-F43A4F727B14}"/>
    <dgm:cxn modelId="{7142279E-B43E-42F6-9B92-1516BCB47A52}" type="presOf" srcId="{F98C2C32-ADF2-4085-A893-DD781EBF11EC}" destId="{60079DEB-8E68-4CE9-9C71-AB0393873113}" srcOrd="0" destOrd="0" presId="urn:microsoft.com/office/officeart/2005/8/layout/vList2"/>
    <dgm:cxn modelId="{1940DABB-1B68-427B-AA0C-93A8AB4A3593}" srcId="{F98C2C32-ADF2-4085-A893-DD781EBF11EC}" destId="{29658898-F162-4AA8-9A69-CB8C7A5CE38C}" srcOrd="0" destOrd="0" parTransId="{61F0A733-B328-4CCE-8365-42642CADE3EE}" sibTransId="{250D8423-1148-4AA2-AF50-29B09EDC50DC}"/>
    <dgm:cxn modelId="{A925EFB9-DE9D-4584-B6F7-B2F13E8BF350}" type="presParOf" srcId="{60079DEB-8E68-4CE9-9C71-AB0393873113}" destId="{DC8F4CA6-175C-42DE-8E32-9132E9534070}" srcOrd="0" destOrd="0" presId="urn:microsoft.com/office/officeart/2005/8/layout/vList2"/>
    <dgm:cxn modelId="{15CD4311-ADCC-40DA-BE05-1C9FC26B36EF}" type="presParOf" srcId="{60079DEB-8E68-4CE9-9C71-AB0393873113}" destId="{64856E5C-0F97-4B64-A82B-22007A6ACE8D}" srcOrd="1" destOrd="0" presId="urn:microsoft.com/office/officeart/2005/8/layout/vList2"/>
    <dgm:cxn modelId="{0684B56B-E42F-4D12-99EF-035880F429A4}" type="presParOf" srcId="{60079DEB-8E68-4CE9-9C71-AB0393873113}" destId="{C8B4692E-7370-48DA-9306-B9259639DD13}" srcOrd="2" destOrd="0" presId="urn:microsoft.com/office/officeart/2005/8/layout/vList2"/>
    <dgm:cxn modelId="{73B67722-F75E-4F94-AD51-F001230A5B4D}" type="presParOf" srcId="{60079DEB-8E68-4CE9-9C71-AB0393873113}" destId="{9971E0CF-C7CE-4F7E-947A-14D90AC9D75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F82C6AC-8DF0-494B-9C57-C4A47845F127}" type="doc">
      <dgm:prSet loTypeId="urn:microsoft.com/office/officeart/2005/8/layout/vList2" loCatId="list" qsTypeId="urn:microsoft.com/office/officeart/2005/8/quickstyle/simple3" qsCatId="simple" csTypeId="urn:microsoft.com/office/officeart/2005/8/colors/colorful2" csCatId="colorful" phldr="1"/>
      <dgm:spPr/>
      <dgm:t>
        <a:bodyPr/>
        <a:lstStyle/>
        <a:p>
          <a:endParaRPr kumimoji="1" lang="ja-JP" altLang="en-US"/>
        </a:p>
      </dgm:t>
    </dgm:pt>
    <dgm:pt modelId="{1DA8F828-7599-4796-8F49-1E39232A99D7}">
      <dgm:prSet phldrT="[テキスト]" custT="1"/>
      <dgm:spPr/>
      <dgm:t>
        <a:bodyPr/>
        <a:lstStyle/>
        <a:p>
          <a:r>
            <a:rPr kumimoji="1" lang="ja-JP" altLang="en-US" sz="2000" dirty="0">
              <a:latin typeface="UD デジタル 教科書体 NK-R" panose="02020400000000000000" pitchFamily="18" charset="-128"/>
              <a:ea typeface="UD デジタル 教科書体 NK-R" panose="02020400000000000000" pitchFamily="18" charset="-128"/>
            </a:rPr>
            <a:t>労働基準法</a:t>
          </a:r>
        </a:p>
      </dgm:t>
    </dgm:pt>
    <dgm:pt modelId="{4C6F49C0-E1B4-4B97-B142-22226B0654BD}" type="parTrans" cxnId="{332794BD-5786-4B02-8847-2D033BD2291E}">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118D3C48-2119-49A5-9AEA-89A2BC268394}" type="sibTrans" cxnId="{332794BD-5786-4B02-8847-2D033BD2291E}">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688DE7A8-055C-492D-92CA-A59B02A66FD2}">
      <dgm:prSet phldrT="[テキスト]" custT="1"/>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労働条件に関する最低基準を定める。労働三法の一つ。</a:t>
          </a:r>
        </a:p>
      </dgm:t>
    </dgm:pt>
    <dgm:pt modelId="{A388044E-CAF4-4727-BEB2-8FFE4E15105A}" type="parTrans" cxnId="{D8CEB826-81BE-41F2-A190-B486C5B2EF7E}">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94D74A8A-6CE7-48C6-BE36-3BF7FA0F8116}" type="sibTrans" cxnId="{D8CEB826-81BE-41F2-A190-B486C5B2EF7E}">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9AF01FED-333C-49F6-985D-026156884980}">
      <dgm:prSet phldrT="[テキスト]" custT="1"/>
      <dgm:spPr/>
      <dgm:t>
        <a:bodyPr/>
        <a:lstStyle/>
        <a:p>
          <a:r>
            <a:rPr kumimoji="1" lang="ja-JP" altLang="en-US" sz="2000" dirty="0">
              <a:latin typeface="UD デジタル 教科書体 NK-R" panose="02020400000000000000" pitchFamily="18" charset="-128"/>
              <a:ea typeface="UD デジタル 教科書体 NK-R" panose="02020400000000000000" pitchFamily="18" charset="-128"/>
            </a:rPr>
            <a:t>労働組合法</a:t>
          </a:r>
        </a:p>
      </dgm:t>
    </dgm:pt>
    <dgm:pt modelId="{A7E82376-B925-4E79-8D72-7BEA5B0C8547}" type="parTrans" cxnId="{20BB45F5-C024-495F-BAE2-0F7C7D32E3C7}">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DB7EA282-4ACF-434B-B233-539294B4F436}" type="sibTrans" cxnId="{20BB45F5-C024-495F-BAE2-0F7C7D32E3C7}">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AC2D9F2B-ACBF-4284-9EBF-E3BA7EE37F83}">
      <dgm:prSet phldrT="[テキスト]" custT="1"/>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日本国憲法第２８条が保障する団結権について具体的に定める。労働三法の一つ。</a:t>
          </a:r>
        </a:p>
      </dgm:t>
    </dgm:pt>
    <dgm:pt modelId="{BCF47A7D-38B8-415C-9C98-A8BD738579D4}" type="parTrans" cxnId="{DCDAFA7D-8733-4C8D-B35B-3B1373DECE69}">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E1919856-D1E0-420C-BE7D-8C249D773DA7}" type="sibTrans" cxnId="{DCDAFA7D-8733-4C8D-B35B-3B1373DECE69}">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9F5CACF7-E7F5-45D0-B927-77816BAF2B94}">
      <dgm:prSet custT="1"/>
      <dgm:spPr/>
      <dgm:t>
        <a:bodyPr/>
        <a:lstStyle/>
        <a:p>
          <a:r>
            <a:rPr kumimoji="1" lang="ja-JP" altLang="en-US" sz="2000" dirty="0">
              <a:latin typeface="UD デジタル 教科書体 NK-R" panose="02020400000000000000" pitchFamily="18" charset="-128"/>
              <a:ea typeface="UD デジタル 教科書体 NK-R" panose="02020400000000000000" pitchFamily="18" charset="-128"/>
            </a:rPr>
            <a:t>労働関係調整法</a:t>
          </a:r>
        </a:p>
      </dgm:t>
    </dgm:pt>
    <dgm:pt modelId="{3DB1C51D-A44C-4156-A3AF-4888393BB27C}" type="parTrans" cxnId="{C8EF079B-9321-4FFA-B99C-1F2EBFCBED61}">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E85E6D38-0BDF-481A-B5F0-CD71A0C43416}" type="sibTrans" cxnId="{C8EF079B-9321-4FFA-B99C-1F2EBFCBED61}">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51EACCA5-F9E5-4A4D-BE5A-325B2F60D1FC}">
      <dgm:prSet custT="1"/>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労働争議を予防・解決するための手続きを定める。労働三法の一つ。</a:t>
          </a:r>
        </a:p>
      </dgm:t>
    </dgm:pt>
    <dgm:pt modelId="{63F829DF-5379-461D-BA49-7E94A528148A}" type="parTrans" cxnId="{A8735F01-D721-42DE-8830-3A36AA62B71E}">
      <dgm:prSet/>
      <dgm:spPr/>
      <dgm:t>
        <a:bodyPr/>
        <a:lstStyle/>
        <a:p>
          <a:endParaRPr kumimoji="1" lang="ja-JP" altLang="en-US" sz="1600"/>
        </a:p>
      </dgm:t>
    </dgm:pt>
    <dgm:pt modelId="{D7CBA9E7-AF29-4374-AAFA-87B858B0AFD9}" type="sibTrans" cxnId="{A8735F01-D721-42DE-8830-3A36AA62B71E}">
      <dgm:prSet/>
      <dgm:spPr/>
      <dgm:t>
        <a:bodyPr/>
        <a:lstStyle/>
        <a:p>
          <a:endParaRPr kumimoji="1" lang="ja-JP" altLang="en-US" sz="1600"/>
        </a:p>
      </dgm:t>
    </dgm:pt>
    <dgm:pt modelId="{81E76BC2-FE9F-42A1-925F-2508BE1AA1AF}">
      <dgm:prSet phldrT="[テキスト]" custT="1"/>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賃金支払（直接払・通貨払・金額払・毎月払・一定期日払）の原則、労働時間の原則、時間外・休日労働（労使協定の締結）、割増賃金、解雇予告手当、有期労働（原則３年、専門的労働者は５年）契約、年次有給休暇、就業規則等。</a:t>
          </a:r>
        </a:p>
      </dgm:t>
    </dgm:pt>
    <dgm:pt modelId="{B78A751A-6A51-445F-9415-0344E8B336BF}" type="parTrans" cxnId="{DA059D99-64AC-4EA8-8187-31DF05035BCF}">
      <dgm:prSet/>
      <dgm:spPr/>
      <dgm:t>
        <a:bodyPr/>
        <a:lstStyle/>
        <a:p>
          <a:endParaRPr kumimoji="1" lang="ja-JP" altLang="en-US"/>
        </a:p>
      </dgm:t>
    </dgm:pt>
    <dgm:pt modelId="{9A89E6F3-4E43-46AE-B2CA-CF6E853A5741}" type="sibTrans" cxnId="{DA059D99-64AC-4EA8-8187-31DF05035BCF}">
      <dgm:prSet/>
      <dgm:spPr/>
      <dgm:t>
        <a:bodyPr/>
        <a:lstStyle/>
        <a:p>
          <a:endParaRPr kumimoji="1" lang="ja-JP" altLang="en-US"/>
        </a:p>
      </dgm:t>
    </dgm:pt>
    <dgm:pt modelId="{7EEFF929-21DB-4715-9DB2-5BE0487C457A}">
      <dgm:prSet phldrT="[テキスト]" custT="1"/>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労働組合の設立、労働組合の交渉権限、使用者による不当労働行為の禁止、労働協約、労働委員会、不当労働行為の審査手続、救済命令等。</a:t>
          </a:r>
        </a:p>
      </dgm:t>
    </dgm:pt>
    <dgm:pt modelId="{8EDFF551-BDFB-4A0B-8FDF-132C3D48CBC9}" type="parTrans" cxnId="{A2DDB8D8-1BCF-4DB6-AAD1-DC2795214C4B}">
      <dgm:prSet/>
      <dgm:spPr/>
      <dgm:t>
        <a:bodyPr/>
        <a:lstStyle/>
        <a:p>
          <a:endParaRPr kumimoji="1" lang="ja-JP" altLang="en-US"/>
        </a:p>
      </dgm:t>
    </dgm:pt>
    <dgm:pt modelId="{5D77220A-A762-4D9B-A5E8-342DCC6CDBCD}" type="sibTrans" cxnId="{A2DDB8D8-1BCF-4DB6-AAD1-DC2795214C4B}">
      <dgm:prSet/>
      <dgm:spPr/>
      <dgm:t>
        <a:bodyPr/>
        <a:lstStyle/>
        <a:p>
          <a:endParaRPr kumimoji="1" lang="ja-JP" altLang="en-US"/>
        </a:p>
      </dgm:t>
    </dgm:pt>
    <dgm:pt modelId="{5379ACBE-B313-4C05-97BB-5C2B2902D3FF}">
      <dgm:prSet custT="1"/>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労働委員会による斡旋・調停・仲裁、内閣総理大臣による緊急調整等。</a:t>
          </a:r>
        </a:p>
      </dgm:t>
    </dgm:pt>
    <dgm:pt modelId="{326CC53C-AF84-49DD-8E9A-C56B6CE70499}" type="parTrans" cxnId="{03E6AE38-0E3A-4811-8C39-2EABDBE2C458}">
      <dgm:prSet/>
      <dgm:spPr/>
      <dgm:t>
        <a:bodyPr/>
        <a:lstStyle/>
        <a:p>
          <a:endParaRPr kumimoji="1" lang="ja-JP" altLang="en-US"/>
        </a:p>
      </dgm:t>
    </dgm:pt>
    <dgm:pt modelId="{6E8DB390-4710-40F1-8E91-5C072B5ED9B8}" type="sibTrans" cxnId="{03E6AE38-0E3A-4811-8C39-2EABDBE2C458}">
      <dgm:prSet/>
      <dgm:spPr/>
      <dgm:t>
        <a:bodyPr/>
        <a:lstStyle/>
        <a:p>
          <a:endParaRPr kumimoji="1" lang="ja-JP" altLang="en-US"/>
        </a:p>
      </dgm:t>
    </dgm:pt>
    <dgm:pt modelId="{58BBD6D3-5EA2-418F-864A-12EEC6DFB082}" type="pres">
      <dgm:prSet presAssocID="{3F82C6AC-8DF0-494B-9C57-C4A47845F127}" presName="linear" presStyleCnt="0">
        <dgm:presLayoutVars>
          <dgm:animLvl val="lvl"/>
          <dgm:resizeHandles val="exact"/>
        </dgm:presLayoutVars>
      </dgm:prSet>
      <dgm:spPr/>
    </dgm:pt>
    <dgm:pt modelId="{E72E0000-8C3F-4C63-A7C0-EEE02FA6551C}" type="pres">
      <dgm:prSet presAssocID="{1DA8F828-7599-4796-8F49-1E39232A99D7}" presName="parentText" presStyleLbl="node1" presStyleIdx="0" presStyleCnt="3">
        <dgm:presLayoutVars>
          <dgm:chMax val="0"/>
          <dgm:bulletEnabled val="1"/>
        </dgm:presLayoutVars>
      </dgm:prSet>
      <dgm:spPr/>
    </dgm:pt>
    <dgm:pt modelId="{7586CB54-C2C6-4415-9BCC-12E6F091DA22}" type="pres">
      <dgm:prSet presAssocID="{1DA8F828-7599-4796-8F49-1E39232A99D7}" presName="childText" presStyleLbl="revTx" presStyleIdx="0" presStyleCnt="3">
        <dgm:presLayoutVars>
          <dgm:bulletEnabled val="1"/>
        </dgm:presLayoutVars>
      </dgm:prSet>
      <dgm:spPr/>
    </dgm:pt>
    <dgm:pt modelId="{C56A8825-EBFC-4F4B-B317-60574CFCE7D3}" type="pres">
      <dgm:prSet presAssocID="{9AF01FED-333C-49F6-985D-026156884980}" presName="parentText" presStyleLbl="node1" presStyleIdx="1" presStyleCnt="3">
        <dgm:presLayoutVars>
          <dgm:chMax val="0"/>
          <dgm:bulletEnabled val="1"/>
        </dgm:presLayoutVars>
      </dgm:prSet>
      <dgm:spPr/>
    </dgm:pt>
    <dgm:pt modelId="{E7A3C614-E4F6-47D3-9B33-8B99072E65CA}" type="pres">
      <dgm:prSet presAssocID="{9AF01FED-333C-49F6-985D-026156884980}" presName="childText" presStyleLbl="revTx" presStyleIdx="1" presStyleCnt="3">
        <dgm:presLayoutVars>
          <dgm:bulletEnabled val="1"/>
        </dgm:presLayoutVars>
      </dgm:prSet>
      <dgm:spPr/>
    </dgm:pt>
    <dgm:pt modelId="{2FAD8455-6A07-4091-8551-AA2918833B84}" type="pres">
      <dgm:prSet presAssocID="{9F5CACF7-E7F5-45D0-B927-77816BAF2B94}" presName="parentText" presStyleLbl="node1" presStyleIdx="2" presStyleCnt="3">
        <dgm:presLayoutVars>
          <dgm:chMax val="0"/>
          <dgm:bulletEnabled val="1"/>
        </dgm:presLayoutVars>
      </dgm:prSet>
      <dgm:spPr/>
    </dgm:pt>
    <dgm:pt modelId="{E88F89F5-6955-4BE3-A09C-647FCB24C99A}" type="pres">
      <dgm:prSet presAssocID="{9F5CACF7-E7F5-45D0-B927-77816BAF2B94}" presName="childText" presStyleLbl="revTx" presStyleIdx="2" presStyleCnt="3">
        <dgm:presLayoutVars>
          <dgm:bulletEnabled val="1"/>
        </dgm:presLayoutVars>
      </dgm:prSet>
      <dgm:spPr/>
    </dgm:pt>
  </dgm:ptLst>
  <dgm:cxnLst>
    <dgm:cxn modelId="{8F9C0A01-F3E0-4348-B328-647793FABC5A}" type="presOf" srcId="{9F5CACF7-E7F5-45D0-B927-77816BAF2B94}" destId="{2FAD8455-6A07-4091-8551-AA2918833B84}" srcOrd="0" destOrd="0" presId="urn:microsoft.com/office/officeart/2005/8/layout/vList2"/>
    <dgm:cxn modelId="{A8735F01-D721-42DE-8830-3A36AA62B71E}" srcId="{9F5CACF7-E7F5-45D0-B927-77816BAF2B94}" destId="{51EACCA5-F9E5-4A4D-BE5A-325B2F60D1FC}" srcOrd="0" destOrd="0" parTransId="{63F829DF-5379-461D-BA49-7E94A528148A}" sibTransId="{D7CBA9E7-AF29-4374-AAFA-87B858B0AFD9}"/>
    <dgm:cxn modelId="{FD4F960A-D265-4FE3-892D-070A0278BD6E}" type="presOf" srcId="{51EACCA5-F9E5-4A4D-BE5A-325B2F60D1FC}" destId="{E88F89F5-6955-4BE3-A09C-647FCB24C99A}" srcOrd="0" destOrd="0" presId="urn:microsoft.com/office/officeart/2005/8/layout/vList2"/>
    <dgm:cxn modelId="{D8CEB826-81BE-41F2-A190-B486C5B2EF7E}" srcId="{1DA8F828-7599-4796-8F49-1E39232A99D7}" destId="{688DE7A8-055C-492D-92CA-A59B02A66FD2}" srcOrd="0" destOrd="0" parTransId="{A388044E-CAF4-4727-BEB2-8FFE4E15105A}" sibTransId="{94D74A8A-6CE7-48C6-BE36-3BF7FA0F8116}"/>
    <dgm:cxn modelId="{03E6AE38-0E3A-4811-8C39-2EABDBE2C458}" srcId="{9F5CACF7-E7F5-45D0-B927-77816BAF2B94}" destId="{5379ACBE-B313-4C05-97BB-5C2B2902D3FF}" srcOrd="1" destOrd="0" parTransId="{326CC53C-AF84-49DD-8E9A-C56B6CE70499}" sibTransId="{6E8DB390-4710-40F1-8E91-5C072B5ED9B8}"/>
    <dgm:cxn modelId="{0D8F753A-F658-4A52-A002-A4611465D332}" type="presOf" srcId="{7EEFF929-21DB-4715-9DB2-5BE0487C457A}" destId="{E7A3C614-E4F6-47D3-9B33-8B99072E65CA}" srcOrd="0" destOrd="1" presId="urn:microsoft.com/office/officeart/2005/8/layout/vList2"/>
    <dgm:cxn modelId="{E71A774A-1B4E-48F1-A914-AE8E6AAFDC84}" type="presOf" srcId="{AC2D9F2B-ACBF-4284-9EBF-E3BA7EE37F83}" destId="{E7A3C614-E4F6-47D3-9B33-8B99072E65CA}" srcOrd="0" destOrd="0" presId="urn:microsoft.com/office/officeart/2005/8/layout/vList2"/>
    <dgm:cxn modelId="{02D5A77B-63A3-4F00-9F6B-FAE5BE9F6080}" type="presOf" srcId="{9AF01FED-333C-49F6-985D-026156884980}" destId="{C56A8825-EBFC-4F4B-B317-60574CFCE7D3}" srcOrd="0" destOrd="0" presId="urn:microsoft.com/office/officeart/2005/8/layout/vList2"/>
    <dgm:cxn modelId="{5972507D-C2CE-45F0-B8D4-D438B9A4EED8}" type="presOf" srcId="{688DE7A8-055C-492D-92CA-A59B02A66FD2}" destId="{7586CB54-C2C6-4415-9BCC-12E6F091DA22}" srcOrd="0" destOrd="0" presId="urn:microsoft.com/office/officeart/2005/8/layout/vList2"/>
    <dgm:cxn modelId="{DCDAFA7D-8733-4C8D-B35B-3B1373DECE69}" srcId="{9AF01FED-333C-49F6-985D-026156884980}" destId="{AC2D9F2B-ACBF-4284-9EBF-E3BA7EE37F83}" srcOrd="0" destOrd="0" parTransId="{BCF47A7D-38B8-415C-9C98-A8BD738579D4}" sibTransId="{E1919856-D1E0-420C-BE7D-8C249D773DA7}"/>
    <dgm:cxn modelId="{DA059D99-64AC-4EA8-8187-31DF05035BCF}" srcId="{1DA8F828-7599-4796-8F49-1E39232A99D7}" destId="{81E76BC2-FE9F-42A1-925F-2508BE1AA1AF}" srcOrd="1" destOrd="0" parTransId="{B78A751A-6A51-445F-9415-0344E8B336BF}" sibTransId="{9A89E6F3-4E43-46AE-B2CA-CF6E853A5741}"/>
    <dgm:cxn modelId="{C8EF079B-9321-4FFA-B99C-1F2EBFCBED61}" srcId="{3F82C6AC-8DF0-494B-9C57-C4A47845F127}" destId="{9F5CACF7-E7F5-45D0-B927-77816BAF2B94}" srcOrd="2" destOrd="0" parTransId="{3DB1C51D-A44C-4156-A3AF-4888393BB27C}" sibTransId="{E85E6D38-0BDF-481A-B5F0-CD71A0C43416}"/>
    <dgm:cxn modelId="{332794BD-5786-4B02-8847-2D033BD2291E}" srcId="{3F82C6AC-8DF0-494B-9C57-C4A47845F127}" destId="{1DA8F828-7599-4796-8F49-1E39232A99D7}" srcOrd="0" destOrd="0" parTransId="{4C6F49C0-E1B4-4B97-B142-22226B0654BD}" sibTransId="{118D3C48-2119-49A5-9AEA-89A2BC268394}"/>
    <dgm:cxn modelId="{65D921D1-918B-46B6-B1B0-1953AFE549E7}" type="presOf" srcId="{81E76BC2-FE9F-42A1-925F-2508BE1AA1AF}" destId="{7586CB54-C2C6-4415-9BCC-12E6F091DA22}" srcOrd="0" destOrd="1" presId="urn:microsoft.com/office/officeart/2005/8/layout/vList2"/>
    <dgm:cxn modelId="{A2DDB8D8-1BCF-4DB6-AAD1-DC2795214C4B}" srcId="{9AF01FED-333C-49F6-985D-026156884980}" destId="{7EEFF929-21DB-4715-9DB2-5BE0487C457A}" srcOrd="1" destOrd="0" parTransId="{8EDFF551-BDFB-4A0B-8FDF-132C3D48CBC9}" sibTransId="{5D77220A-A762-4D9B-A5E8-342DCC6CDBCD}"/>
    <dgm:cxn modelId="{DB0E0FE4-1059-4419-A759-8D1F34DC6233}" type="presOf" srcId="{3F82C6AC-8DF0-494B-9C57-C4A47845F127}" destId="{58BBD6D3-5EA2-418F-864A-12EEC6DFB082}" srcOrd="0" destOrd="0" presId="urn:microsoft.com/office/officeart/2005/8/layout/vList2"/>
    <dgm:cxn modelId="{20BB45F5-C024-495F-BAE2-0F7C7D32E3C7}" srcId="{3F82C6AC-8DF0-494B-9C57-C4A47845F127}" destId="{9AF01FED-333C-49F6-985D-026156884980}" srcOrd="1" destOrd="0" parTransId="{A7E82376-B925-4E79-8D72-7BEA5B0C8547}" sibTransId="{DB7EA282-4ACF-434B-B233-539294B4F436}"/>
    <dgm:cxn modelId="{ABF740F6-FD69-4E46-BD75-C13D3FBEF028}" type="presOf" srcId="{1DA8F828-7599-4796-8F49-1E39232A99D7}" destId="{E72E0000-8C3F-4C63-A7C0-EEE02FA6551C}" srcOrd="0" destOrd="0" presId="urn:microsoft.com/office/officeart/2005/8/layout/vList2"/>
    <dgm:cxn modelId="{A95DEBF6-3A50-428E-A0B2-C7105C347A67}" type="presOf" srcId="{5379ACBE-B313-4C05-97BB-5C2B2902D3FF}" destId="{E88F89F5-6955-4BE3-A09C-647FCB24C99A}" srcOrd="0" destOrd="1" presId="urn:microsoft.com/office/officeart/2005/8/layout/vList2"/>
    <dgm:cxn modelId="{ED0BC498-AAD3-4A8D-8436-1C123FED0BDF}" type="presParOf" srcId="{58BBD6D3-5EA2-418F-864A-12EEC6DFB082}" destId="{E72E0000-8C3F-4C63-A7C0-EEE02FA6551C}" srcOrd="0" destOrd="0" presId="urn:microsoft.com/office/officeart/2005/8/layout/vList2"/>
    <dgm:cxn modelId="{322CA2ED-404A-4B9B-B289-156C90CA44FA}" type="presParOf" srcId="{58BBD6D3-5EA2-418F-864A-12EEC6DFB082}" destId="{7586CB54-C2C6-4415-9BCC-12E6F091DA22}" srcOrd="1" destOrd="0" presId="urn:microsoft.com/office/officeart/2005/8/layout/vList2"/>
    <dgm:cxn modelId="{EBC7BC47-B026-4B77-B2E1-9B6A92E77CF2}" type="presParOf" srcId="{58BBD6D3-5EA2-418F-864A-12EEC6DFB082}" destId="{C56A8825-EBFC-4F4B-B317-60574CFCE7D3}" srcOrd="2" destOrd="0" presId="urn:microsoft.com/office/officeart/2005/8/layout/vList2"/>
    <dgm:cxn modelId="{77D5CE17-030F-4ED6-B340-ABCD8D205ED0}" type="presParOf" srcId="{58BBD6D3-5EA2-418F-864A-12EEC6DFB082}" destId="{E7A3C614-E4F6-47D3-9B33-8B99072E65CA}" srcOrd="3" destOrd="0" presId="urn:microsoft.com/office/officeart/2005/8/layout/vList2"/>
    <dgm:cxn modelId="{EC5177E2-9C7E-4DB2-A5B1-425D6A0FF095}" type="presParOf" srcId="{58BBD6D3-5EA2-418F-864A-12EEC6DFB082}" destId="{2FAD8455-6A07-4091-8551-AA2918833B84}" srcOrd="4" destOrd="0" presId="urn:microsoft.com/office/officeart/2005/8/layout/vList2"/>
    <dgm:cxn modelId="{FC804751-DA90-4178-998F-356D7CA6DAF9}" type="presParOf" srcId="{58BBD6D3-5EA2-418F-864A-12EEC6DFB082}" destId="{E88F89F5-6955-4BE3-A09C-647FCB24C99A}"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8425DF2-F7C4-4027-BB17-B8DE8EDCFA31}" type="doc">
      <dgm:prSet loTypeId="urn:microsoft.com/office/officeart/2005/8/layout/chevron1" loCatId="process" qsTypeId="urn:microsoft.com/office/officeart/2005/8/quickstyle/simple3" qsCatId="simple" csTypeId="urn:microsoft.com/office/officeart/2005/8/colors/accent1_2" csCatId="accent1" phldr="1"/>
      <dgm:spPr/>
    </dgm:pt>
    <dgm:pt modelId="{1E64D244-4477-4BD2-B54E-1678259BF081}">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演習の説明・役割確認（５分）</a:t>
          </a:r>
        </a:p>
      </dgm:t>
    </dgm:pt>
    <dgm:pt modelId="{5825E5B8-0D9A-4574-B961-AD95D4E81377}" type="parTrans" cxnId="{D2331A10-F07D-44F4-83E7-B4DB2FD6E8E5}">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EEE71D1B-375F-4DE3-8D51-E3A878C3313F}" type="sibTrans" cxnId="{D2331A10-F07D-44F4-83E7-B4DB2FD6E8E5}">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EDECCCB9-2347-43EC-9623-2E334BE1CF3A}">
      <dgm:prSet phldrT="[テキスト]" custT="1"/>
      <dgm:spPr/>
      <dgm:t>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グループ討議　　　　　　　（２０分）</a:t>
          </a:r>
        </a:p>
      </dgm:t>
    </dgm:pt>
    <dgm:pt modelId="{D4F5BC22-BA99-4A94-8F31-0721C0F591CD}" type="parTrans" cxnId="{91846521-6E9F-482B-9879-061C8CF20B87}">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6DF71D14-33DA-4362-B33A-64D87C891F95}" type="sibTrans" cxnId="{91846521-6E9F-482B-9879-061C8CF20B87}">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7114FF94-ADEA-4742-8922-36EB16BE1A0A}">
      <dgm:prSet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事例の概要説明　　　　（５分）</a:t>
          </a:r>
        </a:p>
      </dgm:t>
    </dgm:pt>
    <dgm:pt modelId="{1224681F-39EE-4A65-8F67-7600181088B9}" type="parTrans" cxnId="{AA008F48-B4D2-435A-8CCF-9227A579857F}">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368D2178-428B-4C2D-83A2-99A768F22CB2}" type="sibTrans" cxnId="{AA008F48-B4D2-435A-8CCF-9227A579857F}">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06F8B753-43D9-438C-86D7-82581CBBFE18}">
      <dgm:prSet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全体のまとめ（１０分）</a:t>
          </a:r>
        </a:p>
      </dgm:t>
    </dgm:pt>
    <dgm:pt modelId="{CE11D246-D998-490B-973A-A6FC8CA5C696}" type="parTrans" cxnId="{D055C77F-D00B-47D2-A904-4638826F50EA}">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D14D923B-A09F-427B-8FB5-8140933DFC7A}" type="sibTrans" cxnId="{D055C77F-D00B-47D2-A904-4638826F50EA}">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70C5B35B-62CF-4751-BBF4-5A1C0AEC793B}" type="pres">
      <dgm:prSet presAssocID="{98425DF2-F7C4-4027-BB17-B8DE8EDCFA31}" presName="Name0" presStyleCnt="0">
        <dgm:presLayoutVars>
          <dgm:dir/>
          <dgm:animLvl val="lvl"/>
          <dgm:resizeHandles val="exact"/>
        </dgm:presLayoutVars>
      </dgm:prSet>
      <dgm:spPr/>
    </dgm:pt>
    <dgm:pt modelId="{9D6BF220-FECE-4485-9050-F478DF8AABA6}" type="pres">
      <dgm:prSet presAssocID="{1E64D244-4477-4BD2-B54E-1678259BF081}" presName="parTxOnly" presStyleLbl="node1" presStyleIdx="0" presStyleCnt="4">
        <dgm:presLayoutVars>
          <dgm:chMax val="0"/>
          <dgm:chPref val="0"/>
          <dgm:bulletEnabled val="1"/>
        </dgm:presLayoutVars>
      </dgm:prSet>
      <dgm:spPr/>
    </dgm:pt>
    <dgm:pt modelId="{F92C282A-8EE1-4152-A7B1-C8F56FD9F114}" type="pres">
      <dgm:prSet presAssocID="{EEE71D1B-375F-4DE3-8D51-E3A878C3313F}" presName="parTxOnlySpace" presStyleCnt="0"/>
      <dgm:spPr/>
    </dgm:pt>
    <dgm:pt modelId="{CE5023F4-6C2B-4EEE-B097-D29F4CC0327C}" type="pres">
      <dgm:prSet presAssocID="{7114FF94-ADEA-4742-8922-36EB16BE1A0A}" presName="parTxOnly" presStyleLbl="node1" presStyleIdx="1" presStyleCnt="4">
        <dgm:presLayoutVars>
          <dgm:chMax val="0"/>
          <dgm:chPref val="0"/>
          <dgm:bulletEnabled val="1"/>
        </dgm:presLayoutVars>
      </dgm:prSet>
      <dgm:spPr/>
    </dgm:pt>
    <dgm:pt modelId="{0D8A9049-11AF-480A-92C7-92DB6B86CCC8}" type="pres">
      <dgm:prSet presAssocID="{368D2178-428B-4C2D-83A2-99A768F22CB2}" presName="parTxOnlySpace" presStyleCnt="0"/>
      <dgm:spPr/>
    </dgm:pt>
    <dgm:pt modelId="{D8F88206-F153-4AF9-8C25-FE6941C22E74}" type="pres">
      <dgm:prSet presAssocID="{EDECCCB9-2347-43EC-9623-2E334BE1CF3A}" presName="parTxOnly" presStyleLbl="node1" presStyleIdx="2" presStyleCnt="4">
        <dgm:presLayoutVars>
          <dgm:chMax val="0"/>
          <dgm:chPref val="0"/>
          <dgm:bulletEnabled val="1"/>
        </dgm:presLayoutVars>
      </dgm:prSet>
      <dgm:spPr/>
    </dgm:pt>
    <dgm:pt modelId="{C3D3712B-DD77-4C53-B1F5-96FF0470B4E6}" type="pres">
      <dgm:prSet presAssocID="{6DF71D14-33DA-4362-B33A-64D87C891F95}" presName="parTxOnlySpace" presStyleCnt="0"/>
      <dgm:spPr/>
    </dgm:pt>
    <dgm:pt modelId="{8EB54741-DBC3-4412-AF85-C9D25543ABDE}" type="pres">
      <dgm:prSet presAssocID="{06F8B753-43D9-438C-86D7-82581CBBFE18}" presName="parTxOnly" presStyleLbl="node1" presStyleIdx="3" presStyleCnt="4">
        <dgm:presLayoutVars>
          <dgm:chMax val="0"/>
          <dgm:chPref val="0"/>
          <dgm:bulletEnabled val="1"/>
        </dgm:presLayoutVars>
      </dgm:prSet>
      <dgm:spPr/>
    </dgm:pt>
  </dgm:ptLst>
  <dgm:cxnLst>
    <dgm:cxn modelId="{D2331A10-F07D-44F4-83E7-B4DB2FD6E8E5}" srcId="{98425DF2-F7C4-4027-BB17-B8DE8EDCFA31}" destId="{1E64D244-4477-4BD2-B54E-1678259BF081}" srcOrd="0" destOrd="0" parTransId="{5825E5B8-0D9A-4574-B961-AD95D4E81377}" sibTransId="{EEE71D1B-375F-4DE3-8D51-E3A878C3313F}"/>
    <dgm:cxn modelId="{91846521-6E9F-482B-9879-061C8CF20B87}" srcId="{98425DF2-F7C4-4027-BB17-B8DE8EDCFA31}" destId="{EDECCCB9-2347-43EC-9623-2E334BE1CF3A}" srcOrd="2" destOrd="0" parTransId="{D4F5BC22-BA99-4A94-8F31-0721C0F591CD}" sibTransId="{6DF71D14-33DA-4362-B33A-64D87C891F95}"/>
    <dgm:cxn modelId="{486A0327-30FC-4605-B9EE-1EDDEDF291D8}" type="presOf" srcId="{06F8B753-43D9-438C-86D7-82581CBBFE18}" destId="{8EB54741-DBC3-4412-AF85-C9D25543ABDE}" srcOrd="0" destOrd="0" presId="urn:microsoft.com/office/officeart/2005/8/layout/chevron1"/>
    <dgm:cxn modelId="{7E52D32E-BEF3-4A05-A4B4-8197D2061C49}" type="presOf" srcId="{98425DF2-F7C4-4027-BB17-B8DE8EDCFA31}" destId="{70C5B35B-62CF-4751-BBF4-5A1C0AEC793B}" srcOrd="0" destOrd="0" presId="urn:microsoft.com/office/officeart/2005/8/layout/chevron1"/>
    <dgm:cxn modelId="{304BA845-51FB-4B9F-8B44-72431C113637}" type="presOf" srcId="{1E64D244-4477-4BD2-B54E-1678259BF081}" destId="{9D6BF220-FECE-4485-9050-F478DF8AABA6}" srcOrd="0" destOrd="0" presId="urn:microsoft.com/office/officeart/2005/8/layout/chevron1"/>
    <dgm:cxn modelId="{AA008F48-B4D2-435A-8CCF-9227A579857F}" srcId="{98425DF2-F7C4-4027-BB17-B8DE8EDCFA31}" destId="{7114FF94-ADEA-4742-8922-36EB16BE1A0A}" srcOrd="1" destOrd="0" parTransId="{1224681F-39EE-4A65-8F67-7600181088B9}" sibTransId="{368D2178-428B-4C2D-83A2-99A768F22CB2}"/>
    <dgm:cxn modelId="{D055C77F-D00B-47D2-A904-4638826F50EA}" srcId="{98425DF2-F7C4-4027-BB17-B8DE8EDCFA31}" destId="{06F8B753-43D9-438C-86D7-82581CBBFE18}" srcOrd="3" destOrd="0" parTransId="{CE11D246-D998-490B-973A-A6FC8CA5C696}" sibTransId="{D14D923B-A09F-427B-8FB5-8140933DFC7A}"/>
    <dgm:cxn modelId="{68947996-1CDA-4DC2-AF0D-BB5B0426FA34}" type="presOf" srcId="{7114FF94-ADEA-4742-8922-36EB16BE1A0A}" destId="{CE5023F4-6C2B-4EEE-B097-D29F4CC0327C}" srcOrd="0" destOrd="0" presId="urn:microsoft.com/office/officeart/2005/8/layout/chevron1"/>
    <dgm:cxn modelId="{7040C2DC-BD5C-4B74-983D-8B55C4554EE9}" type="presOf" srcId="{EDECCCB9-2347-43EC-9623-2E334BE1CF3A}" destId="{D8F88206-F153-4AF9-8C25-FE6941C22E74}" srcOrd="0" destOrd="0" presId="urn:microsoft.com/office/officeart/2005/8/layout/chevron1"/>
    <dgm:cxn modelId="{36505514-82D0-43C6-9095-24696C70F024}" type="presParOf" srcId="{70C5B35B-62CF-4751-BBF4-5A1C0AEC793B}" destId="{9D6BF220-FECE-4485-9050-F478DF8AABA6}" srcOrd="0" destOrd="0" presId="urn:microsoft.com/office/officeart/2005/8/layout/chevron1"/>
    <dgm:cxn modelId="{0C1A5ECD-FC14-4AEF-807A-E781B55E8677}" type="presParOf" srcId="{70C5B35B-62CF-4751-BBF4-5A1C0AEC793B}" destId="{F92C282A-8EE1-4152-A7B1-C8F56FD9F114}" srcOrd="1" destOrd="0" presId="urn:microsoft.com/office/officeart/2005/8/layout/chevron1"/>
    <dgm:cxn modelId="{E3F66416-8BC3-4212-A80E-A6A2E9FF4E12}" type="presParOf" srcId="{70C5B35B-62CF-4751-BBF4-5A1C0AEC793B}" destId="{CE5023F4-6C2B-4EEE-B097-D29F4CC0327C}" srcOrd="2" destOrd="0" presId="urn:microsoft.com/office/officeart/2005/8/layout/chevron1"/>
    <dgm:cxn modelId="{B31AAB99-3DAF-4FED-A69C-2E90C1B3FC2C}" type="presParOf" srcId="{70C5B35B-62CF-4751-BBF4-5A1C0AEC793B}" destId="{0D8A9049-11AF-480A-92C7-92DB6B86CCC8}" srcOrd="3" destOrd="0" presId="urn:microsoft.com/office/officeart/2005/8/layout/chevron1"/>
    <dgm:cxn modelId="{3466410E-658C-4DE4-A475-298288FC5171}" type="presParOf" srcId="{70C5B35B-62CF-4751-BBF4-5A1C0AEC793B}" destId="{D8F88206-F153-4AF9-8C25-FE6941C22E74}" srcOrd="4" destOrd="0" presId="urn:microsoft.com/office/officeart/2005/8/layout/chevron1"/>
    <dgm:cxn modelId="{CC89D9AE-63F8-4B83-B3B8-EAAF07B63667}" type="presParOf" srcId="{70C5B35B-62CF-4751-BBF4-5A1C0AEC793B}" destId="{C3D3712B-DD77-4C53-B1F5-96FF0470B4E6}" srcOrd="5" destOrd="0" presId="urn:microsoft.com/office/officeart/2005/8/layout/chevron1"/>
    <dgm:cxn modelId="{5290DD74-B842-417C-9EC8-BB17BFD6A2B4}" type="presParOf" srcId="{70C5B35B-62CF-4751-BBF4-5A1C0AEC793B}" destId="{8EB54741-DBC3-4412-AF85-C9D25543ABDE}"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76D5125-48B1-4EAE-8909-F1A73A77A8F7}" type="doc">
      <dgm:prSet loTypeId="urn:microsoft.com/office/officeart/2008/layout/VerticalCurvedList" loCatId="list" qsTypeId="urn:microsoft.com/office/officeart/2005/8/quickstyle/simple3" qsCatId="simple" csTypeId="urn:microsoft.com/office/officeart/2005/8/colors/colorful3" csCatId="colorful" phldr="1"/>
      <dgm:spPr/>
      <dgm:t>
        <a:bodyPr/>
        <a:lstStyle/>
        <a:p>
          <a:endParaRPr kumimoji="1" lang="ja-JP" altLang="en-US"/>
        </a:p>
      </dgm:t>
    </dgm:pt>
    <dgm:pt modelId="{E3D01AB9-A4B8-42BD-B59C-138A7FF11917}">
      <dgm:prSet phldrT="[テキスト]" custT="1"/>
      <dgm:spPr>
        <a:solidFill>
          <a:srgbClr val="CCFFCC"/>
        </a:solidFill>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採用したい人がいなくなっている　→「青田刈り」は「定着率」の低下　→</a:t>
          </a:r>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採用と定着の課題</a:t>
          </a:r>
        </a:p>
      </dgm:t>
    </dgm:pt>
    <dgm:pt modelId="{8B462F86-7C8B-4D1F-BD60-3C3C5BC6C280}" type="parTrans" cxnId="{F4B00FB7-A68F-45A4-9AFF-C1FAC89B7F20}">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AA8898BE-988A-4C36-BF88-2AE375EDED91}" type="sibTrans" cxnId="{F4B00FB7-A68F-45A4-9AFF-C1FAC89B7F20}">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0A1E8CF5-E5B2-4E43-B436-2F85ADA9600A}">
      <dgm:prSet phldrT="[テキスト]" custT="1"/>
      <dgm:spPr>
        <a:solidFill>
          <a:srgbClr val="CCFFCC"/>
        </a:solidFill>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退職する障害者の補充が困難。辞めた人と同じ能力の障害者が見つからない　→</a:t>
          </a:r>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加齢の問題</a:t>
          </a:r>
        </a:p>
      </dgm:t>
    </dgm:pt>
    <dgm:pt modelId="{A31D33D8-059F-420E-875A-4C2C7EB23995}" type="parTrans" cxnId="{24684F23-E68E-4DD0-8352-972D96C2C4A5}">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0AB8208B-BADD-4A82-AD58-98E99F3F5EC4}" type="sibTrans" cxnId="{24684F23-E68E-4DD0-8352-972D96C2C4A5}">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F97DE1D5-0613-4F68-9B2C-FC26283F242C}">
      <dgm:prSet phldrT="[テキスト]" custT="1"/>
      <dgm:spPr>
        <a:solidFill>
          <a:srgbClr val="CCFFCC"/>
        </a:solidFill>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精神障害者の雇用は「雇用意欲」に繋がらない　→</a:t>
          </a:r>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雇用率カウント（短時間</a:t>
          </a:r>
          <a:r>
            <a:rPr kumimoji="1" lang="en-US" altLang="ja-JP" sz="1600" dirty="0">
              <a:solidFill>
                <a:srgbClr val="FF0000"/>
              </a:solidFill>
              <a:latin typeface="UD デジタル 教科書体 NK-R" panose="02020400000000000000" pitchFamily="18" charset="-128"/>
              <a:ea typeface="UD デジタル 教科書体 NK-R" panose="02020400000000000000" pitchFamily="18" charset="-128"/>
            </a:rPr>
            <a:t>0.5</a:t>
          </a:r>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カウント）と定着率の問題</a:t>
          </a:r>
        </a:p>
      </dgm:t>
    </dgm:pt>
    <dgm:pt modelId="{3554688D-6B06-415D-A833-43A8C2FD6C17}" type="parTrans" cxnId="{11BD8E60-8D42-4C97-9AAB-8CCB7CA4D7E5}">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5F7EFED4-2DA5-4914-9F86-309A817A0EAC}" type="sibTrans" cxnId="{11BD8E60-8D42-4C97-9AAB-8CCB7CA4D7E5}">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56766BDB-0687-42B6-BACE-0B30664FA1CD}">
      <dgm:prSet custT="1"/>
      <dgm:spPr>
        <a:solidFill>
          <a:srgbClr val="CCFFCC"/>
        </a:solidFill>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新たな障害の受入に事業内容を変更、職域の開拓をしなくてはならない　→</a:t>
          </a:r>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シフトチェンジの問題</a:t>
          </a:r>
        </a:p>
      </dgm:t>
    </dgm:pt>
    <dgm:pt modelId="{8079BCCB-9E1D-4FD3-BBA3-2493B8EDE60B}" type="parTrans" cxnId="{A8F28F6D-4420-4C0E-B68F-142ADC237D29}">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97B35C82-86A4-4FF3-895C-C89B64134992}" type="sibTrans" cxnId="{A8F28F6D-4420-4C0E-B68F-142ADC237D29}">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4E486106-698D-4395-88AC-5B7AE54EC39C}">
      <dgm:prSet custT="1"/>
      <dgm:spPr>
        <a:solidFill>
          <a:srgbClr val="CCFFCC"/>
        </a:solidFill>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最低賃金額のアップ</a:t>
          </a:r>
          <a:r>
            <a:rPr kumimoji="1" lang="en-US" altLang="ja-JP" sz="1600" dirty="0">
              <a:latin typeface="UD デジタル 教科書体 NK-R" panose="02020400000000000000" pitchFamily="18" charset="-128"/>
              <a:ea typeface="UD デジタル 教科書体 NK-R" panose="02020400000000000000" pitchFamily="18" charset="-128"/>
            </a:rPr>
            <a:t>=</a:t>
          </a:r>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人件費コストの上昇</a:t>
          </a:r>
          <a:r>
            <a:rPr kumimoji="1" lang="ja-JP" altLang="en-US" sz="1600" dirty="0">
              <a:latin typeface="UD デジタル 教科書体 NK-R" panose="02020400000000000000" pitchFamily="18" charset="-128"/>
              <a:ea typeface="UD デジタル 教科書体 NK-R" panose="02020400000000000000" pitchFamily="18" charset="-128"/>
            </a:rPr>
            <a:t>への対応を給与制度の再検討に迫られている。</a:t>
          </a:r>
        </a:p>
      </dgm:t>
    </dgm:pt>
    <dgm:pt modelId="{CF3BC299-055E-40FC-BEF5-67286EB66DE0}" type="parTrans" cxnId="{8068366D-D949-48A6-B7FD-6C83F431451F}">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A72EC425-9351-4E43-A83D-87ADEA629494}" type="sibTrans" cxnId="{8068366D-D949-48A6-B7FD-6C83F431451F}">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B650CF04-C5DF-4316-ADD3-95F86718B641}">
      <dgm:prSet custT="1"/>
      <dgm:spPr>
        <a:solidFill>
          <a:srgbClr val="CCFFCC"/>
        </a:solidFill>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除外率ゼロ化へのさらなる対応</a:t>
          </a:r>
        </a:p>
      </dgm:t>
    </dgm:pt>
    <dgm:pt modelId="{5F01EF85-413A-4041-A75F-0BADF04D7F86}" type="parTrans" cxnId="{C448B9B4-E508-4EF1-A577-59C163FDE71E}">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F9BEFA79-17C3-4632-8BE3-38FD7E987D3B}" type="sibTrans" cxnId="{C448B9B4-E508-4EF1-A577-59C163FDE71E}">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69359FDB-8B6D-4579-8B5D-23878F712736}">
      <dgm:prSet custT="1"/>
      <dgm:spPr>
        <a:solidFill>
          <a:srgbClr val="CCFFCC"/>
        </a:solidFill>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就業・生活の支援面におけるサポート体制が不十分。人材の需給がアンバランスになっている。</a:t>
          </a:r>
        </a:p>
      </dgm:t>
    </dgm:pt>
    <dgm:pt modelId="{E30F41A6-5B1C-43E8-BA13-E2C2FB2234F6}" type="parTrans" cxnId="{296A3CAE-6C17-4C67-81E0-DA8E4C7545F8}">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0A9754A8-9AFB-41CD-99BA-FA205C950D60}" type="sibTrans" cxnId="{296A3CAE-6C17-4C67-81E0-DA8E4C7545F8}">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2CE40A62-214F-4682-9630-966C229A2D79}" type="pres">
      <dgm:prSet presAssocID="{176D5125-48B1-4EAE-8909-F1A73A77A8F7}" presName="Name0" presStyleCnt="0">
        <dgm:presLayoutVars>
          <dgm:chMax val="7"/>
          <dgm:chPref val="7"/>
          <dgm:dir/>
        </dgm:presLayoutVars>
      </dgm:prSet>
      <dgm:spPr/>
    </dgm:pt>
    <dgm:pt modelId="{52C80ED0-17AE-4C81-853C-E6A0922A1369}" type="pres">
      <dgm:prSet presAssocID="{176D5125-48B1-4EAE-8909-F1A73A77A8F7}" presName="Name1" presStyleCnt="0"/>
      <dgm:spPr/>
    </dgm:pt>
    <dgm:pt modelId="{43428361-6AC6-4743-96E1-5C551CD5012B}" type="pres">
      <dgm:prSet presAssocID="{176D5125-48B1-4EAE-8909-F1A73A77A8F7}" presName="cycle" presStyleCnt="0"/>
      <dgm:spPr/>
    </dgm:pt>
    <dgm:pt modelId="{EEFC07DA-5ACE-4E6A-A811-C94E5CCA5F54}" type="pres">
      <dgm:prSet presAssocID="{176D5125-48B1-4EAE-8909-F1A73A77A8F7}" presName="srcNode" presStyleLbl="node1" presStyleIdx="0" presStyleCnt="7"/>
      <dgm:spPr/>
    </dgm:pt>
    <dgm:pt modelId="{474E4AA2-8439-4E31-8621-B8EFB48AE7F1}" type="pres">
      <dgm:prSet presAssocID="{176D5125-48B1-4EAE-8909-F1A73A77A8F7}" presName="conn" presStyleLbl="parChTrans1D2" presStyleIdx="0" presStyleCnt="1"/>
      <dgm:spPr/>
    </dgm:pt>
    <dgm:pt modelId="{1EC50069-23E3-40C0-966B-65E907FD5AFD}" type="pres">
      <dgm:prSet presAssocID="{176D5125-48B1-4EAE-8909-F1A73A77A8F7}" presName="extraNode" presStyleLbl="node1" presStyleIdx="0" presStyleCnt="7"/>
      <dgm:spPr/>
    </dgm:pt>
    <dgm:pt modelId="{AEFFF70C-3B0A-41F1-955C-DE74459E3B8A}" type="pres">
      <dgm:prSet presAssocID="{176D5125-48B1-4EAE-8909-F1A73A77A8F7}" presName="dstNode" presStyleLbl="node1" presStyleIdx="0" presStyleCnt="7"/>
      <dgm:spPr/>
    </dgm:pt>
    <dgm:pt modelId="{99E46FA9-77D6-4775-95C5-074BDC3D0A76}" type="pres">
      <dgm:prSet presAssocID="{E3D01AB9-A4B8-42BD-B59C-138A7FF11917}" presName="text_1" presStyleLbl="node1" presStyleIdx="0" presStyleCnt="7">
        <dgm:presLayoutVars>
          <dgm:bulletEnabled val="1"/>
        </dgm:presLayoutVars>
      </dgm:prSet>
      <dgm:spPr/>
    </dgm:pt>
    <dgm:pt modelId="{B1F10D6E-444C-4A00-9792-6CBDCE49E400}" type="pres">
      <dgm:prSet presAssocID="{E3D01AB9-A4B8-42BD-B59C-138A7FF11917}" presName="accent_1" presStyleCnt="0"/>
      <dgm:spPr/>
    </dgm:pt>
    <dgm:pt modelId="{C16A89FE-A3E7-4A94-9F73-D28F435D758A}" type="pres">
      <dgm:prSet presAssocID="{E3D01AB9-A4B8-42BD-B59C-138A7FF11917}" presName="accentRepeatNode" presStyleLbl="solidFgAcc1" presStyleIdx="0" presStyleCnt="7"/>
      <dgm:spPr/>
    </dgm:pt>
    <dgm:pt modelId="{722788C9-F8BE-4455-91E8-29000456263E}" type="pres">
      <dgm:prSet presAssocID="{0A1E8CF5-E5B2-4E43-B436-2F85ADA9600A}" presName="text_2" presStyleLbl="node1" presStyleIdx="1" presStyleCnt="7">
        <dgm:presLayoutVars>
          <dgm:bulletEnabled val="1"/>
        </dgm:presLayoutVars>
      </dgm:prSet>
      <dgm:spPr/>
    </dgm:pt>
    <dgm:pt modelId="{FCA6244B-D5E4-4A59-8AF5-CDB814A7A072}" type="pres">
      <dgm:prSet presAssocID="{0A1E8CF5-E5B2-4E43-B436-2F85ADA9600A}" presName="accent_2" presStyleCnt="0"/>
      <dgm:spPr/>
    </dgm:pt>
    <dgm:pt modelId="{40944799-494D-47D5-97BD-2B3FCC1CBF1C}" type="pres">
      <dgm:prSet presAssocID="{0A1E8CF5-E5B2-4E43-B436-2F85ADA9600A}" presName="accentRepeatNode" presStyleLbl="solidFgAcc1" presStyleIdx="1" presStyleCnt="7"/>
      <dgm:spPr/>
    </dgm:pt>
    <dgm:pt modelId="{0A8158D9-DEA2-453B-A7D3-DA4B20411F9B}" type="pres">
      <dgm:prSet presAssocID="{F97DE1D5-0613-4F68-9B2C-FC26283F242C}" presName="text_3" presStyleLbl="node1" presStyleIdx="2" presStyleCnt="7">
        <dgm:presLayoutVars>
          <dgm:bulletEnabled val="1"/>
        </dgm:presLayoutVars>
      </dgm:prSet>
      <dgm:spPr/>
    </dgm:pt>
    <dgm:pt modelId="{1F9B6BED-5B75-41C5-9FDE-91E7F6DA71DD}" type="pres">
      <dgm:prSet presAssocID="{F97DE1D5-0613-4F68-9B2C-FC26283F242C}" presName="accent_3" presStyleCnt="0"/>
      <dgm:spPr/>
    </dgm:pt>
    <dgm:pt modelId="{D97C9D14-9F20-439E-8857-5EDFF1DC3E7B}" type="pres">
      <dgm:prSet presAssocID="{F97DE1D5-0613-4F68-9B2C-FC26283F242C}" presName="accentRepeatNode" presStyleLbl="solidFgAcc1" presStyleIdx="2" presStyleCnt="7"/>
      <dgm:spPr/>
    </dgm:pt>
    <dgm:pt modelId="{79B85628-769A-4C0E-B5EB-59AB1127FE69}" type="pres">
      <dgm:prSet presAssocID="{56766BDB-0687-42B6-BACE-0B30664FA1CD}" presName="text_4" presStyleLbl="node1" presStyleIdx="3" presStyleCnt="7">
        <dgm:presLayoutVars>
          <dgm:bulletEnabled val="1"/>
        </dgm:presLayoutVars>
      </dgm:prSet>
      <dgm:spPr/>
    </dgm:pt>
    <dgm:pt modelId="{A4537501-57E9-4CD2-BBED-9D1C098ADC77}" type="pres">
      <dgm:prSet presAssocID="{56766BDB-0687-42B6-BACE-0B30664FA1CD}" presName="accent_4" presStyleCnt="0"/>
      <dgm:spPr/>
    </dgm:pt>
    <dgm:pt modelId="{9E2E266F-7F3C-415E-80ED-F6EEE31AE3D4}" type="pres">
      <dgm:prSet presAssocID="{56766BDB-0687-42B6-BACE-0B30664FA1CD}" presName="accentRepeatNode" presStyleLbl="solidFgAcc1" presStyleIdx="3" presStyleCnt="7"/>
      <dgm:spPr/>
    </dgm:pt>
    <dgm:pt modelId="{859EDF1A-B941-452D-BB39-06CC1667AEE5}" type="pres">
      <dgm:prSet presAssocID="{4E486106-698D-4395-88AC-5B7AE54EC39C}" presName="text_5" presStyleLbl="node1" presStyleIdx="4" presStyleCnt="7">
        <dgm:presLayoutVars>
          <dgm:bulletEnabled val="1"/>
        </dgm:presLayoutVars>
      </dgm:prSet>
      <dgm:spPr/>
    </dgm:pt>
    <dgm:pt modelId="{7B453E55-8B81-40D5-A129-E349F55FF147}" type="pres">
      <dgm:prSet presAssocID="{4E486106-698D-4395-88AC-5B7AE54EC39C}" presName="accent_5" presStyleCnt="0"/>
      <dgm:spPr/>
    </dgm:pt>
    <dgm:pt modelId="{87B421C9-1617-40F7-A6E8-E40D37FB393B}" type="pres">
      <dgm:prSet presAssocID="{4E486106-698D-4395-88AC-5B7AE54EC39C}" presName="accentRepeatNode" presStyleLbl="solidFgAcc1" presStyleIdx="4" presStyleCnt="7"/>
      <dgm:spPr/>
    </dgm:pt>
    <dgm:pt modelId="{94550FC3-737B-4200-99CB-5CE16CA666F0}" type="pres">
      <dgm:prSet presAssocID="{B650CF04-C5DF-4316-ADD3-95F86718B641}" presName="text_6" presStyleLbl="node1" presStyleIdx="5" presStyleCnt="7">
        <dgm:presLayoutVars>
          <dgm:bulletEnabled val="1"/>
        </dgm:presLayoutVars>
      </dgm:prSet>
      <dgm:spPr/>
    </dgm:pt>
    <dgm:pt modelId="{3C1184B2-ED43-4E8B-8422-DD5CA0E99796}" type="pres">
      <dgm:prSet presAssocID="{B650CF04-C5DF-4316-ADD3-95F86718B641}" presName="accent_6" presStyleCnt="0"/>
      <dgm:spPr/>
    </dgm:pt>
    <dgm:pt modelId="{4E42F6D4-7A66-4FCC-ADA8-309A84736F77}" type="pres">
      <dgm:prSet presAssocID="{B650CF04-C5DF-4316-ADD3-95F86718B641}" presName="accentRepeatNode" presStyleLbl="solidFgAcc1" presStyleIdx="5" presStyleCnt="7"/>
      <dgm:spPr/>
    </dgm:pt>
    <dgm:pt modelId="{B86103D9-6B50-4069-9A8C-C5F3E5A7F1EA}" type="pres">
      <dgm:prSet presAssocID="{69359FDB-8B6D-4579-8B5D-23878F712736}" presName="text_7" presStyleLbl="node1" presStyleIdx="6" presStyleCnt="7">
        <dgm:presLayoutVars>
          <dgm:bulletEnabled val="1"/>
        </dgm:presLayoutVars>
      </dgm:prSet>
      <dgm:spPr/>
    </dgm:pt>
    <dgm:pt modelId="{2F611103-C28B-4F2C-B363-D0A3B6051680}" type="pres">
      <dgm:prSet presAssocID="{69359FDB-8B6D-4579-8B5D-23878F712736}" presName="accent_7" presStyleCnt="0"/>
      <dgm:spPr/>
    </dgm:pt>
    <dgm:pt modelId="{EAC5FF42-B42D-4D7B-A3AE-86A2B43B4F36}" type="pres">
      <dgm:prSet presAssocID="{69359FDB-8B6D-4579-8B5D-23878F712736}" presName="accentRepeatNode" presStyleLbl="solidFgAcc1" presStyleIdx="6" presStyleCnt="7"/>
      <dgm:spPr/>
    </dgm:pt>
  </dgm:ptLst>
  <dgm:cxnLst>
    <dgm:cxn modelId="{24684F23-E68E-4DD0-8352-972D96C2C4A5}" srcId="{176D5125-48B1-4EAE-8909-F1A73A77A8F7}" destId="{0A1E8CF5-E5B2-4E43-B436-2F85ADA9600A}" srcOrd="1" destOrd="0" parTransId="{A31D33D8-059F-420E-875A-4C2C7EB23995}" sibTransId="{0AB8208B-BADD-4A82-AD58-98E99F3F5EC4}"/>
    <dgm:cxn modelId="{F3F1DD26-35E4-40BA-9045-B038078B878A}" type="presOf" srcId="{F97DE1D5-0613-4F68-9B2C-FC26283F242C}" destId="{0A8158D9-DEA2-453B-A7D3-DA4B20411F9B}" srcOrd="0" destOrd="0" presId="urn:microsoft.com/office/officeart/2008/layout/VerticalCurvedList"/>
    <dgm:cxn modelId="{11BD8E60-8D42-4C97-9AAB-8CCB7CA4D7E5}" srcId="{176D5125-48B1-4EAE-8909-F1A73A77A8F7}" destId="{F97DE1D5-0613-4F68-9B2C-FC26283F242C}" srcOrd="2" destOrd="0" parTransId="{3554688D-6B06-415D-A833-43A8C2FD6C17}" sibTransId="{5F7EFED4-2DA5-4914-9F86-309A817A0EAC}"/>
    <dgm:cxn modelId="{008D6C61-3F87-45BF-8026-99EC851F84D4}" type="presOf" srcId="{69359FDB-8B6D-4579-8B5D-23878F712736}" destId="{B86103D9-6B50-4069-9A8C-C5F3E5A7F1EA}" srcOrd="0" destOrd="0" presId="urn:microsoft.com/office/officeart/2008/layout/VerticalCurvedList"/>
    <dgm:cxn modelId="{8068366D-D949-48A6-B7FD-6C83F431451F}" srcId="{176D5125-48B1-4EAE-8909-F1A73A77A8F7}" destId="{4E486106-698D-4395-88AC-5B7AE54EC39C}" srcOrd="4" destOrd="0" parTransId="{CF3BC299-055E-40FC-BEF5-67286EB66DE0}" sibTransId="{A72EC425-9351-4E43-A83D-87ADEA629494}"/>
    <dgm:cxn modelId="{A8F28F6D-4420-4C0E-B68F-142ADC237D29}" srcId="{176D5125-48B1-4EAE-8909-F1A73A77A8F7}" destId="{56766BDB-0687-42B6-BACE-0B30664FA1CD}" srcOrd="3" destOrd="0" parTransId="{8079BCCB-9E1D-4FD3-BBA3-2493B8EDE60B}" sibTransId="{97B35C82-86A4-4FF3-895C-C89B64134992}"/>
    <dgm:cxn modelId="{3089D856-9EE2-4C29-B9CA-4A36B6EA47FB}" type="presOf" srcId="{176D5125-48B1-4EAE-8909-F1A73A77A8F7}" destId="{2CE40A62-214F-4682-9630-966C229A2D79}" srcOrd="0" destOrd="0" presId="urn:microsoft.com/office/officeart/2008/layout/VerticalCurvedList"/>
    <dgm:cxn modelId="{2146E57F-4B17-4FA0-B8EC-02B9E2C20A46}" type="presOf" srcId="{0A1E8CF5-E5B2-4E43-B436-2F85ADA9600A}" destId="{722788C9-F8BE-4455-91E8-29000456263E}" srcOrd="0" destOrd="0" presId="urn:microsoft.com/office/officeart/2008/layout/VerticalCurvedList"/>
    <dgm:cxn modelId="{AB3DB685-4630-406E-8655-6935108A779F}" type="presOf" srcId="{E3D01AB9-A4B8-42BD-B59C-138A7FF11917}" destId="{99E46FA9-77D6-4775-95C5-074BDC3D0A76}" srcOrd="0" destOrd="0" presId="urn:microsoft.com/office/officeart/2008/layout/VerticalCurvedList"/>
    <dgm:cxn modelId="{296A3CAE-6C17-4C67-81E0-DA8E4C7545F8}" srcId="{176D5125-48B1-4EAE-8909-F1A73A77A8F7}" destId="{69359FDB-8B6D-4579-8B5D-23878F712736}" srcOrd="6" destOrd="0" parTransId="{E30F41A6-5B1C-43E8-BA13-E2C2FB2234F6}" sibTransId="{0A9754A8-9AFB-41CD-99BA-FA205C950D60}"/>
    <dgm:cxn modelId="{A71BFAB1-3AEB-4F93-B8B7-1D4CED39806C}" type="presOf" srcId="{4E486106-698D-4395-88AC-5B7AE54EC39C}" destId="{859EDF1A-B941-452D-BB39-06CC1667AEE5}" srcOrd="0" destOrd="0" presId="urn:microsoft.com/office/officeart/2008/layout/VerticalCurvedList"/>
    <dgm:cxn modelId="{037F55B4-4163-44C8-8C93-DF0491DA7FAE}" type="presOf" srcId="{56766BDB-0687-42B6-BACE-0B30664FA1CD}" destId="{79B85628-769A-4C0E-B5EB-59AB1127FE69}" srcOrd="0" destOrd="0" presId="urn:microsoft.com/office/officeart/2008/layout/VerticalCurvedList"/>
    <dgm:cxn modelId="{C448B9B4-E508-4EF1-A577-59C163FDE71E}" srcId="{176D5125-48B1-4EAE-8909-F1A73A77A8F7}" destId="{B650CF04-C5DF-4316-ADD3-95F86718B641}" srcOrd="5" destOrd="0" parTransId="{5F01EF85-413A-4041-A75F-0BADF04D7F86}" sibTransId="{F9BEFA79-17C3-4632-8BE3-38FD7E987D3B}"/>
    <dgm:cxn modelId="{F4B00FB7-A68F-45A4-9AFF-C1FAC89B7F20}" srcId="{176D5125-48B1-4EAE-8909-F1A73A77A8F7}" destId="{E3D01AB9-A4B8-42BD-B59C-138A7FF11917}" srcOrd="0" destOrd="0" parTransId="{8B462F86-7C8B-4D1F-BD60-3C3C5BC6C280}" sibTransId="{AA8898BE-988A-4C36-BF88-2AE375EDED91}"/>
    <dgm:cxn modelId="{DF5A53BB-A333-4748-8EB4-27F316BD3F65}" type="presOf" srcId="{AA8898BE-988A-4C36-BF88-2AE375EDED91}" destId="{474E4AA2-8439-4E31-8621-B8EFB48AE7F1}" srcOrd="0" destOrd="0" presId="urn:microsoft.com/office/officeart/2008/layout/VerticalCurvedList"/>
    <dgm:cxn modelId="{DB97A2C8-B1FD-45B2-881F-1A7BEA1FC82D}" type="presOf" srcId="{B650CF04-C5DF-4316-ADD3-95F86718B641}" destId="{94550FC3-737B-4200-99CB-5CE16CA666F0}" srcOrd="0" destOrd="0" presId="urn:microsoft.com/office/officeart/2008/layout/VerticalCurvedList"/>
    <dgm:cxn modelId="{4B754741-3935-4B39-A60D-AB834754436F}" type="presParOf" srcId="{2CE40A62-214F-4682-9630-966C229A2D79}" destId="{52C80ED0-17AE-4C81-853C-E6A0922A1369}" srcOrd="0" destOrd="0" presId="urn:microsoft.com/office/officeart/2008/layout/VerticalCurvedList"/>
    <dgm:cxn modelId="{F4DE0EB7-26E7-473E-8C2E-BB598D678757}" type="presParOf" srcId="{52C80ED0-17AE-4C81-853C-E6A0922A1369}" destId="{43428361-6AC6-4743-96E1-5C551CD5012B}" srcOrd="0" destOrd="0" presId="urn:microsoft.com/office/officeart/2008/layout/VerticalCurvedList"/>
    <dgm:cxn modelId="{5098A822-AF75-4A2F-B112-EE3E837075C6}" type="presParOf" srcId="{43428361-6AC6-4743-96E1-5C551CD5012B}" destId="{EEFC07DA-5ACE-4E6A-A811-C94E5CCA5F54}" srcOrd="0" destOrd="0" presId="urn:microsoft.com/office/officeart/2008/layout/VerticalCurvedList"/>
    <dgm:cxn modelId="{0879990D-B6A4-4C8A-84E8-016328EE1159}" type="presParOf" srcId="{43428361-6AC6-4743-96E1-5C551CD5012B}" destId="{474E4AA2-8439-4E31-8621-B8EFB48AE7F1}" srcOrd="1" destOrd="0" presId="urn:microsoft.com/office/officeart/2008/layout/VerticalCurvedList"/>
    <dgm:cxn modelId="{B2A59CF1-63A2-4923-A9ED-18A579A9BCE4}" type="presParOf" srcId="{43428361-6AC6-4743-96E1-5C551CD5012B}" destId="{1EC50069-23E3-40C0-966B-65E907FD5AFD}" srcOrd="2" destOrd="0" presId="urn:microsoft.com/office/officeart/2008/layout/VerticalCurvedList"/>
    <dgm:cxn modelId="{EB1DFD2D-C6AA-4FA1-966A-65BF84A35AFE}" type="presParOf" srcId="{43428361-6AC6-4743-96E1-5C551CD5012B}" destId="{AEFFF70C-3B0A-41F1-955C-DE74459E3B8A}" srcOrd="3" destOrd="0" presId="urn:microsoft.com/office/officeart/2008/layout/VerticalCurvedList"/>
    <dgm:cxn modelId="{04A1CD1D-8897-4F11-A6D9-CBBD0C8E1762}" type="presParOf" srcId="{52C80ED0-17AE-4C81-853C-E6A0922A1369}" destId="{99E46FA9-77D6-4775-95C5-074BDC3D0A76}" srcOrd="1" destOrd="0" presId="urn:microsoft.com/office/officeart/2008/layout/VerticalCurvedList"/>
    <dgm:cxn modelId="{9C05070E-FC04-416F-9C8F-A12396DC34B7}" type="presParOf" srcId="{52C80ED0-17AE-4C81-853C-E6A0922A1369}" destId="{B1F10D6E-444C-4A00-9792-6CBDCE49E400}" srcOrd="2" destOrd="0" presId="urn:microsoft.com/office/officeart/2008/layout/VerticalCurvedList"/>
    <dgm:cxn modelId="{C8A56D3D-3C5E-4E8D-9676-B4DB652C63D9}" type="presParOf" srcId="{B1F10D6E-444C-4A00-9792-6CBDCE49E400}" destId="{C16A89FE-A3E7-4A94-9F73-D28F435D758A}" srcOrd="0" destOrd="0" presId="urn:microsoft.com/office/officeart/2008/layout/VerticalCurvedList"/>
    <dgm:cxn modelId="{7F62F8DF-855B-4588-B49F-88E3089A7C2D}" type="presParOf" srcId="{52C80ED0-17AE-4C81-853C-E6A0922A1369}" destId="{722788C9-F8BE-4455-91E8-29000456263E}" srcOrd="3" destOrd="0" presId="urn:microsoft.com/office/officeart/2008/layout/VerticalCurvedList"/>
    <dgm:cxn modelId="{28452979-DB67-4470-B418-CEF7CA1C0CE3}" type="presParOf" srcId="{52C80ED0-17AE-4C81-853C-E6A0922A1369}" destId="{FCA6244B-D5E4-4A59-8AF5-CDB814A7A072}" srcOrd="4" destOrd="0" presId="urn:microsoft.com/office/officeart/2008/layout/VerticalCurvedList"/>
    <dgm:cxn modelId="{9976FE01-35D2-4DBA-861B-C3198F9F74EA}" type="presParOf" srcId="{FCA6244B-D5E4-4A59-8AF5-CDB814A7A072}" destId="{40944799-494D-47D5-97BD-2B3FCC1CBF1C}" srcOrd="0" destOrd="0" presId="urn:microsoft.com/office/officeart/2008/layout/VerticalCurvedList"/>
    <dgm:cxn modelId="{3A0C5545-123B-4408-BA04-18036BA46A2C}" type="presParOf" srcId="{52C80ED0-17AE-4C81-853C-E6A0922A1369}" destId="{0A8158D9-DEA2-453B-A7D3-DA4B20411F9B}" srcOrd="5" destOrd="0" presId="urn:microsoft.com/office/officeart/2008/layout/VerticalCurvedList"/>
    <dgm:cxn modelId="{79F446DA-8080-4B52-9EFF-CC243A276D02}" type="presParOf" srcId="{52C80ED0-17AE-4C81-853C-E6A0922A1369}" destId="{1F9B6BED-5B75-41C5-9FDE-91E7F6DA71DD}" srcOrd="6" destOrd="0" presId="urn:microsoft.com/office/officeart/2008/layout/VerticalCurvedList"/>
    <dgm:cxn modelId="{25EF4A4A-6F4A-48A4-B881-038CDE561F5C}" type="presParOf" srcId="{1F9B6BED-5B75-41C5-9FDE-91E7F6DA71DD}" destId="{D97C9D14-9F20-439E-8857-5EDFF1DC3E7B}" srcOrd="0" destOrd="0" presId="urn:microsoft.com/office/officeart/2008/layout/VerticalCurvedList"/>
    <dgm:cxn modelId="{3E3671E0-9379-4138-9C45-6797D9BC081D}" type="presParOf" srcId="{52C80ED0-17AE-4C81-853C-E6A0922A1369}" destId="{79B85628-769A-4C0E-B5EB-59AB1127FE69}" srcOrd="7" destOrd="0" presId="urn:microsoft.com/office/officeart/2008/layout/VerticalCurvedList"/>
    <dgm:cxn modelId="{F5E3EDCB-7832-4F06-8836-8E95B2C95081}" type="presParOf" srcId="{52C80ED0-17AE-4C81-853C-E6A0922A1369}" destId="{A4537501-57E9-4CD2-BBED-9D1C098ADC77}" srcOrd="8" destOrd="0" presId="urn:microsoft.com/office/officeart/2008/layout/VerticalCurvedList"/>
    <dgm:cxn modelId="{BE67D4BE-EA91-4A08-880B-F19CA0B3D3EE}" type="presParOf" srcId="{A4537501-57E9-4CD2-BBED-9D1C098ADC77}" destId="{9E2E266F-7F3C-415E-80ED-F6EEE31AE3D4}" srcOrd="0" destOrd="0" presId="urn:microsoft.com/office/officeart/2008/layout/VerticalCurvedList"/>
    <dgm:cxn modelId="{AC49EEDD-4EAF-4E3D-BC4C-A2D665C135B3}" type="presParOf" srcId="{52C80ED0-17AE-4C81-853C-E6A0922A1369}" destId="{859EDF1A-B941-452D-BB39-06CC1667AEE5}" srcOrd="9" destOrd="0" presId="urn:microsoft.com/office/officeart/2008/layout/VerticalCurvedList"/>
    <dgm:cxn modelId="{F9564720-6604-4E8B-8BB7-A4DE127F8486}" type="presParOf" srcId="{52C80ED0-17AE-4C81-853C-E6A0922A1369}" destId="{7B453E55-8B81-40D5-A129-E349F55FF147}" srcOrd="10" destOrd="0" presId="urn:microsoft.com/office/officeart/2008/layout/VerticalCurvedList"/>
    <dgm:cxn modelId="{2360BB0A-11D5-4043-A585-C338DDB2A6FA}" type="presParOf" srcId="{7B453E55-8B81-40D5-A129-E349F55FF147}" destId="{87B421C9-1617-40F7-A6E8-E40D37FB393B}" srcOrd="0" destOrd="0" presId="urn:microsoft.com/office/officeart/2008/layout/VerticalCurvedList"/>
    <dgm:cxn modelId="{6F5A213C-0E7E-4CB2-99A4-67AB885A0F71}" type="presParOf" srcId="{52C80ED0-17AE-4C81-853C-E6A0922A1369}" destId="{94550FC3-737B-4200-99CB-5CE16CA666F0}" srcOrd="11" destOrd="0" presId="urn:microsoft.com/office/officeart/2008/layout/VerticalCurvedList"/>
    <dgm:cxn modelId="{23FF4212-0550-4557-A79D-7B9C06449619}" type="presParOf" srcId="{52C80ED0-17AE-4C81-853C-E6A0922A1369}" destId="{3C1184B2-ED43-4E8B-8422-DD5CA0E99796}" srcOrd="12" destOrd="0" presId="urn:microsoft.com/office/officeart/2008/layout/VerticalCurvedList"/>
    <dgm:cxn modelId="{23072AAA-D727-4A78-9317-087FD8FAD65E}" type="presParOf" srcId="{3C1184B2-ED43-4E8B-8422-DD5CA0E99796}" destId="{4E42F6D4-7A66-4FCC-ADA8-309A84736F77}" srcOrd="0" destOrd="0" presId="urn:microsoft.com/office/officeart/2008/layout/VerticalCurvedList"/>
    <dgm:cxn modelId="{6A020FC7-03AD-4732-B2F0-23B8DBC90B90}" type="presParOf" srcId="{52C80ED0-17AE-4C81-853C-E6A0922A1369}" destId="{B86103D9-6B50-4069-9A8C-C5F3E5A7F1EA}" srcOrd="13" destOrd="0" presId="urn:microsoft.com/office/officeart/2008/layout/VerticalCurvedList"/>
    <dgm:cxn modelId="{96F64914-5BDE-4AA8-87BB-5B4B83A4DF2E}" type="presParOf" srcId="{52C80ED0-17AE-4C81-853C-E6A0922A1369}" destId="{2F611103-C28B-4F2C-B363-D0A3B6051680}" srcOrd="14" destOrd="0" presId="urn:microsoft.com/office/officeart/2008/layout/VerticalCurvedList"/>
    <dgm:cxn modelId="{25EFC30B-8A8E-4AB5-BA3A-8F147D8A4A0D}" type="presParOf" srcId="{2F611103-C28B-4F2C-B363-D0A3B6051680}" destId="{EAC5FF42-B42D-4D7B-A3AE-86A2B43B4F3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78F7E5-8DD6-416E-AB26-ACA8305F6C11}" type="doc">
      <dgm:prSet loTypeId="urn:microsoft.com/office/officeart/2005/8/layout/hList3" loCatId="list" qsTypeId="urn:microsoft.com/office/officeart/2005/8/quickstyle/simple3" qsCatId="simple" csTypeId="urn:microsoft.com/office/officeart/2005/8/colors/accent1_1" csCatId="accent1" phldr="1"/>
      <dgm:spPr/>
      <dgm:t>
        <a:bodyPr/>
        <a:lstStyle/>
        <a:p>
          <a:endParaRPr kumimoji="1" lang="ja-JP" altLang="en-US"/>
        </a:p>
      </dgm:t>
    </dgm:pt>
    <dgm:pt modelId="{578D249E-9108-4060-A796-26D16956841E}">
      <dgm:prSet phldrT="[テキスト]" custT="1"/>
      <dgm:spPr/>
      <dgm:t>
        <a:bodyPr anchor="t"/>
        <a:lstStyle/>
        <a:p>
          <a:pPr algn="l"/>
          <a:r>
            <a:rPr kumimoji="1" lang="ja-JP" altLang="en-US" sz="1800" b="0" dirty="0">
              <a:latin typeface="UD デジタル 教科書体 NK-R" panose="02020400000000000000" pitchFamily="18" charset="-128"/>
              <a:ea typeface="UD デジタル 教科書体 NK-R" panose="02020400000000000000" pitchFamily="18" charset="-128"/>
            </a:rPr>
            <a:t>＜企業文化の定義＞</a:t>
          </a:r>
          <a:endParaRPr kumimoji="1" lang="en-US" altLang="ja-JP" sz="1800" b="0" dirty="0">
            <a:latin typeface="UD デジタル 教科書体 NK-R" panose="02020400000000000000" pitchFamily="18" charset="-128"/>
            <a:ea typeface="UD デジタル 教科書体 NK-R" panose="02020400000000000000" pitchFamily="18" charset="-128"/>
          </a:endParaRPr>
        </a:p>
        <a:p>
          <a:pPr algn="l"/>
          <a:r>
            <a:rPr kumimoji="1" lang="ja-JP" altLang="en-US" sz="1600" b="0" dirty="0">
              <a:latin typeface="UD デジタル 教科書体 NK-R" panose="02020400000000000000" pitchFamily="18" charset="-128"/>
              <a:ea typeface="UD デジタル 教科書体 NK-R" panose="02020400000000000000" pitchFamily="18" charset="-128"/>
            </a:rPr>
            <a:t>組織メンバーが共有するものの考え方、見方、考え方。つまり、仕事のやり方をめぐるシステムやルール、職業観、行動様式、慣習などを指す。</a:t>
          </a:r>
          <a:endParaRPr kumimoji="1" lang="en-US" altLang="ja-JP" sz="1800" b="0" dirty="0">
            <a:latin typeface="UD デジタル 教科書体 NK-R" panose="02020400000000000000" pitchFamily="18" charset="-128"/>
            <a:ea typeface="UD デジタル 教科書体 NK-R" panose="02020400000000000000" pitchFamily="18" charset="-128"/>
          </a:endParaRPr>
        </a:p>
      </dgm:t>
    </dgm:pt>
    <dgm:pt modelId="{72B52CDE-A657-44C4-B09D-FF496511F2EF}" type="parTrans" cxnId="{47240F44-1A11-4CEB-85DD-9BD778065320}">
      <dgm:prSet/>
      <dgm:spPr/>
      <dgm:t>
        <a:bodyPr/>
        <a:lstStyle/>
        <a:p>
          <a:endParaRPr kumimoji="1" lang="ja-JP" altLang="en-US" sz="1200" b="0">
            <a:latin typeface="Meiryo UI" panose="020B0604030504040204" pitchFamily="50" charset="-128"/>
            <a:ea typeface="Meiryo UI" panose="020B0604030504040204" pitchFamily="50" charset="-128"/>
          </a:endParaRPr>
        </a:p>
      </dgm:t>
    </dgm:pt>
    <dgm:pt modelId="{21A1C303-B4BC-4D92-89D0-31DF58B21437}" type="sibTrans" cxnId="{47240F44-1A11-4CEB-85DD-9BD778065320}">
      <dgm:prSet/>
      <dgm:spPr/>
      <dgm:t>
        <a:bodyPr/>
        <a:lstStyle/>
        <a:p>
          <a:endParaRPr kumimoji="1" lang="ja-JP" altLang="en-US" sz="1200" b="0">
            <a:latin typeface="Meiryo UI" panose="020B0604030504040204" pitchFamily="50" charset="-128"/>
            <a:ea typeface="Meiryo UI" panose="020B0604030504040204" pitchFamily="50" charset="-128"/>
          </a:endParaRPr>
        </a:p>
      </dgm:t>
    </dgm:pt>
    <dgm:pt modelId="{D13C4D07-B467-4FA4-9316-4548D662E05E}">
      <dgm:prSet phldrT="[テキスト]" custT="1"/>
      <dgm:spPr/>
      <dgm:t>
        <a:bodyPr anchor="t"/>
        <a:lstStyle/>
        <a:p>
          <a:pPr algn="ctr"/>
          <a:r>
            <a:rPr kumimoji="1" lang="ja-JP" altLang="en-US" sz="1600" b="0" dirty="0">
              <a:latin typeface="UD デジタル 教科書体 NK-R" panose="02020400000000000000" pitchFamily="18" charset="-128"/>
              <a:ea typeface="UD デジタル 教科書体 NK-R" panose="02020400000000000000" pitchFamily="18" charset="-128"/>
            </a:rPr>
            <a:t>＜組織の価値観＞</a:t>
          </a:r>
          <a:endParaRPr kumimoji="1" lang="en-US" altLang="ja-JP" sz="1600" b="0" dirty="0">
            <a:latin typeface="UD デジタル 教科書体 NK-R" panose="02020400000000000000" pitchFamily="18" charset="-128"/>
            <a:ea typeface="UD デジタル 教科書体 NK-R" panose="02020400000000000000" pitchFamily="18" charset="-128"/>
          </a:endParaRPr>
        </a:p>
        <a:p>
          <a:pPr algn="l"/>
          <a:r>
            <a:rPr lang="ja-JP" altLang="en-US" sz="1400" b="0" i="0" u="none" dirty="0">
              <a:latin typeface="UD デジタル 教科書体 NK-R" panose="02020400000000000000" pitchFamily="18" charset="-128"/>
              <a:ea typeface="UD デジタル 教科書体 NK-R" panose="02020400000000000000" pitchFamily="18" charset="-128"/>
            </a:rPr>
            <a:t>　企業にとって何が善であるか、何が正しいかについての考え方を示すもので、経営理念が提供すると考えられる。</a:t>
          </a:r>
          <a:endParaRPr kumimoji="1" lang="en-US" altLang="ja-JP" sz="1400" b="0" dirty="0">
            <a:latin typeface="UD デジタル 教科書体 NK-R" panose="02020400000000000000" pitchFamily="18" charset="-128"/>
            <a:ea typeface="UD デジタル 教科書体 NK-R" panose="02020400000000000000" pitchFamily="18" charset="-128"/>
          </a:endParaRPr>
        </a:p>
        <a:p>
          <a:pPr algn="l"/>
          <a:endParaRPr kumimoji="1" lang="ja-JP" altLang="en-US" sz="1200" b="0" dirty="0">
            <a:latin typeface="UD デジタル 教科書体 NK-R" panose="02020400000000000000" pitchFamily="18" charset="-128"/>
            <a:ea typeface="UD デジタル 教科書体 NK-R" panose="02020400000000000000" pitchFamily="18" charset="-128"/>
          </a:endParaRPr>
        </a:p>
      </dgm:t>
    </dgm:pt>
    <dgm:pt modelId="{C2FFF1C8-FC0F-4D5E-86DC-3928D6DB9C1B}" type="parTrans" cxnId="{759873AF-D991-4363-A4F1-4ECBB952B9AE}">
      <dgm:prSet/>
      <dgm:spPr/>
      <dgm:t>
        <a:bodyPr/>
        <a:lstStyle/>
        <a:p>
          <a:endParaRPr kumimoji="1" lang="ja-JP" altLang="en-US" sz="1200" b="0">
            <a:latin typeface="Meiryo UI" panose="020B0604030504040204" pitchFamily="50" charset="-128"/>
            <a:ea typeface="Meiryo UI" panose="020B0604030504040204" pitchFamily="50" charset="-128"/>
          </a:endParaRPr>
        </a:p>
      </dgm:t>
    </dgm:pt>
    <dgm:pt modelId="{90AD56FC-4F12-4BB1-84BD-4086A140CEFE}" type="sibTrans" cxnId="{759873AF-D991-4363-A4F1-4ECBB952B9AE}">
      <dgm:prSet/>
      <dgm:spPr/>
      <dgm:t>
        <a:bodyPr/>
        <a:lstStyle/>
        <a:p>
          <a:endParaRPr kumimoji="1" lang="ja-JP" altLang="en-US" sz="1200" b="0">
            <a:latin typeface="Meiryo UI" panose="020B0604030504040204" pitchFamily="50" charset="-128"/>
            <a:ea typeface="Meiryo UI" panose="020B0604030504040204" pitchFamily="50" charset="-128"/>
          </a:endParaRPr>
        </a:p>
      </dgm:t>
    </dgm:pt>
    <dgm:pt modelId="{17097BF5-FE81-4EE8-A34B-68E131A82E6D}">
      <dgm:prSet phldrT="[テキスト]" custT="1"/>
      <dgm:spPr/>
      <dgm:t>
        <a:bodyPr anchor="t"/>
        <a:lstStyle/>
        <a:p>
          <a:pPr algn="ctr"/>
          <a:r>
            <a:rPr kumimoji="1" lang="ja-JP" altLang="en-US" sz="1600" b="0" spc="-150" dirty="0">
              <a:latin typeface="UD デジタル 教科書体 NK-R" panose="02020400000000000000" pitchFamily="18" charset="-128"/>
              <a:ea typeface="UD デジタル 教科書体 NK-R" panose="02020400000000000000" pitchFamily="18" charset="-128"/>
            </a:rPr>
            <a:t>＜パラダイム（世界観）＞</a:t>
          </a:r>
          <a:endParaRPr kumimoji="1" lang="en-US" altLang="ja-JP" sz="1600" b="0" spc="-150" dirty="0">
            <a:latin typeface="UD デジタル 教科書体 NK-R" panose="02020400000000000000" pitchFamily="18" charset="-128"/>
            <a:ea typeface="UD デジタル 教科書体 NK-R" panose="02020400000000000000" pitchFamily="18" charset="-128"/>
          </a:endParaRPr>
        </a:p>
        <a:p>
          <a:pPr algn="l"/>
          <a:r>
            <a:rPr kumimoji="1" lang="ja-JP" altLang="en-US" sz="1600" b="0" i="0" u="none" spc="-150" dirty="0">
              <a:latin typeface="UD デジタル 教科書体 NK-R" panose="02020400000000000000" pitchFamily="18" charset="-128"/>
              <a:ea typeface="UD デジタル 教科書体 NK-R" panose="02020400000000000000" pitchFamily="18" charset="-128"/>
            </a:rPr>
            <a:t>　</a:t>
          </a:r>
          <a:r>
            <a:rPr lang="ja-JP" altLang="en-US" sz="1400" b="0" i="0" u="none" dirty="0">
              <a:latin typeface="UD デジタル 教科書体 NK-R" panose="02020400000000000000" pitchFamily="18" charset="-128"/>
              <a:ea typeface="UD デジタル 教科書体 NK-R" panose="02020400000000000000" pitchFamily="18" charset="-128"/>
            </a:rPr>
            <a:t>企業を取り巻く世界はどうなっているか、企業はどんな状態にあるかなど、事実確認に係わるもの。</a:t>
          </a:r>
          <a:endParaRPr kumimoji="1" lang="ja-JP" altLang="en-US" sz="1600" b="0" spc="-150" dirty="0">
            <a:latin typeface="UD デジタル 教科書体 NK-R" panose="02020400000000000000" pitchFamily="18" charset="-128"/>
            <a:ea typeface="UD デジタル 教科書体 NK-R" panose="02020400000000000000" pitchFamily="18" charset="-128"/>
          </a:endParaRPr>
        </a:p>
      </dgm:t>
    </dgm:pt>
    <dgm:pt modelId="{0DCAB447-955C-4AE4-A4B2-05FA2E468728}" type="parTrans" cxnId="{C015DC3B-041B-49EB-9139-F0B0FBC6A0D2}">
      <dgm:prSet/>
      <dgm:spPr/>
      <dgm:t>
        <a:bodyPr/>
        <a:lstStyle/>
        <a:p>
          <a:endParaRPr kumimoji="1" lang="ja-JP" altLang="en-US" sz="1200" b="0">
            <a:latin typeface="Meiryo UI" panose="020B0604030504040204" pitchFamily="50" charset="-128"/>
            <a:ea typeface="Meiryo UI" panose="020B0604030504040204" pitchFamily="50" charset="-128"/>
          </a:endParaRPr>
        </a:p>
      </dgm:t>
    </dgm:pt>
    <dgm:pt modelId="{F175D855-D30F-4AE7-9E90-FCFE51136B3E}" type="sibTrans" cxnId="{C015DC3B-041B-49EB-9139-F0B0FBC6A0D2}">
      <dgm:prSet/>
      <dgm:spPr/>
      <dgm:t>
        <a:bodyPr/>
        <a:lstStyle/>
        <a:p>
          <a:endParaRPr kumimoji="1" lang="ja-JP" altLang="en-US" sz="1200" b="0">
            <a:latin typeface="Meiryo UI" panose="020B0604030504040204" pitchFamily="50" charset="-128"/>
            <a:ea typeface="Meiryo UI" panose="020B0604030504040204" pitchFamily="50" charset="-128"/>
          </a:endParaRPr>
        </a:p>
      </dgm:t>
    </dgm:pt>
    <dgm:pt modelId="{BA02A0C4-C38B-4107-818F-0E73A4234A45}">
      <dgm:prSet phldrT="[テキスト]" custT="1"/>
      <dgm:spPr/>
      <dgm:t>
        <a:bodyPr anchor="t"/>
        <a:lstStyle/>
        <a:p>
          <a:pPr algn="ctr"/>
          <a:r>
            <a:rPr kumimoji="1" lang="ja-JP" altLang="en-US" sz="1600" b="0" dirty="0">
              <a:latin typeface="UD デジタル 教科書体 NK-R" panose="02020400000000000000" pitchFamily="18" charset="-128"/>
              <a:ea typeface="UD デジタル 教科書体 NK-R" panose="02020400000000000000" pitchFamily="18" charset="-128"/>
            </a:rPr>
            <a:t>＜行動規範＞</a:t>
          </a:r>
          <a:endParaRPr kumimoji="1" lang="en-US" altLang="ja-JP" sz="1600" b="0" dirty="0">
            <a:latin typeface="UD デジタル 教科書体 NK-R" panose="02020400000000000000" pitchFamily="18" charset="-128"/>
            <a:ea typeface="UD デジタル 教科書体 NK-R" panose="02020400000000000000" pitchFamily="18" charset="-128"/>
          </a:endParaRPr>
        </a:p>
        <a:p>
          <a:pPr algn="l"/>
          <a:r>
            <a:rPr lang="ja-JP" altLang="en-US" sz="1400" b="0" i="0" u="none" dirty="0">
              <a:latin typeface="UD デジタル 教科書体 NK-R" panose="02020400000000000000" pitchFamily="18" charset="-128"/>
              <a:ea typeface="UD デジタル 教科書体 NK-R" panose="02020400000000000000" pitchFamily="18" charset="-128"/>
            </a:rPr>
            <a:t>　企業の中でどのような行動が取られるべきかについての、明文化されているものとそうではないもの。</a:t>
          </a:r>
          <a:endParaRPr lang="en-US" altLang="ja-JP" sz="1400" b="0" i="0" u="none" dirty="0">
            <a:latin typeface="UD デジタル 教科書体 NK-R" panose="02020400000000000000" pitchFamily="18" charset="-128"/>
            <a:ea typeface="UD デジタル 教科書体 NK-R" panose="02020400000000000000" pitchFamily="18" charset="-128"/>
          </a:endParaRPr>
        </a:p>
        <a:p>
          <a:pPr algn="l"/>
          <a:r>
            <a:rPr lang="ja-JP" altLang="en-US" sz="1200" b="0" i="0" u="none" dirty="0">
              <a:latin typeface="UD デジタル 教科書体 NK-R" panose="02020400000000000000" pitchFamily="18" charset="-128"/>
              <a:ea typeface="UD デジタル 教科書体 NK-R" panose="02020400000000000000" pitchFamily="18" charset="-128"/>
            </a:rPr>
            <a:t>例）就業規則に反して、顧客に対する対応、上司に対する行動など。</a:t>
          </a:r>
          <a:endParaRPr kumimoji="1" lang="ja-JP" altLang="en-US" sz="1600" b="0" dirty="0">
            <a:latin typeface="UD デジタル 教科書体 NK-R" panose="02020400000000000000" pitchFamily="18" charset="-128"/>
            <a:ea typeface="UD デジタル 教科書体 NK-R" panose="02020400000000000000" pitchFamily="18" charset="-128"/>
          </a:endParaRPr>
        </a:p>
      </dgm:t>
    </dgm:pt>
    <dgm:pt modelId="{D4EBE6D6-00FF-4151-AA41-EF56149B7672}" type="parTrans" cxnId="{72262A4D-8A5B-48EB-9D1C-E72B6333CA7E}">
      <dgm:prSet/>
      <dgm:spPr/>
      <dgm:t>
        <a:bodyPr/>
        <a:lstStyle/>
        <a:p>
          <a:endParaRPr kumimoji="1" lang="ja-JP" altLang="en-US" sz="1200" b="0">
            <a:latin typeface="Meiryo UI" panose="020B0604030504040204" pitchFamily="50" charset="-128"/>
            <a:ea typeface="Meiryo UI" panose="020B0604030504040204" pitchFamily="50" charset="-128"/>
          </a:endParaRPr>
        </a:p>
      </dgm:t>
    </dgm:pt>
    <dgm:pt modelId="{C269FF3E-9793-4DE1-986E-D05B85164CA6}" type="sibTrans" cxnId="{72262A4D-8A5B-48EB-9D1C-E72B6333CA7E}">
      <dgm:prSet/>
      <dgm:spPr/>
      <dgm:t>
        <a:bodyPr/>
        <a:lstStyle/>
        <a:p>
          <a:endParaRPr kumimoji="1" lang="ja-JP" altLang="en-US" sz="1200" b="0">
            <a:latin typeface="Meiryo UI" panose="020B0604030504040204" pitchFamily="50" charset="-128"/>
            <a:ea typeface="Meiryo UI" panose="020B0604030504040204" pitchFamily="50" charset="-128"/>
          </a:endParaRPr>
        </a:p>
      </dgm:t>
    </dgm:pt>
    <dgm:pt modelId="{16C3DBBE-BF29-490E-87EB-8A74EF1B2032}" type="pres">
      <dgm:prSet presAssocID="{8A78F7E5-8DD6-416E-AB26-ACA8305F6C11}" presName="composite" presStyleCnt="0">
        <dgm:presLayoutVars>
          <dgm:chMax val="1"/>
          <dgm:dir/>
          <dgm:resizeHandles val="exact"/>
        </dgm:presLayoutVars>
      </dgm:prSet>
      <dgm:spPr/>
    </dgm:pt>
    <dgm:pt modelId="{AD5FCFA3-AF45-4F24-AAF0-04F45D0CAE19}" type="pres">
      <dgm:prSet presAssocID="{578D249E-9108-4060-A796-26D16956841E}" presName="roof" presStyleLbl="dkBgShp" presStyleIdx="0" presStyleCnt="2" custScaleY="111779" custLinFactNeighborX="-8295" custLinFactNeighborY="-62670"/>
      <dgm:spPr/>
    </dgm:pt>
    <dgm:pt modelId="{920DAFFA-FC0C-40FE-B8CA-1B004AEE91EF}" type="pres">
      <dgm:prSet presAssocID="{578D249E-9108-4060-A796-26D16956841E}" presName="pillars" presStyleCnt="0"/>
      <dgm:spPr/>
    </dgm:pt>
    <dgm:pt modelId="{01D32EDD-9750-408F-8578-F7A36C04A3BE}" type="pres">
      <dgm:prSet presAssocID="{578D249E-9108-4060-A796-26D16956841E}" presName="pillar1" presStyleLbl="node1" presStyleIdx="0" presStyleCnt="3">
        <dgm:presLayoutVars>
          <dgm:bulletEnabled val="1"/>
        </dgm:presLayoutVars>
      </dgm:prSet>
      <dgm:spPr/>
    </dgm:pt>
    <dgm:pt modelId="{D408D539-4D9E-423E-AF1B-165C390FBB4D}" type="pres">
      <dgm:prSet presAssocID="{17097BF5-FE81-4EE8-A34B-68E131A82E6D}" presName="pillarX" presStyleLbl="node1" presStyleIdx="1" presStyleCnt="3">
        <dgm:presLayoutVars>
          <dgm:bulletEnabled val="1"/>
        </dgm:presLayoutVars>
      </dgm:prSet>
      <dgm:spPr/>
    </dgm:pt>
    <dgm:pt modelId="{F1CB0438-A450-4BD3-B46D-01F94013FE51}" type="pres">
      <dgm:prSet presAssocID="{BA02A0C4-C38B-4107-818F-0E73A4234A45}" presName="pillarX" presStyleLbl="node1" presStyleIdx="2" presStyleCnt="3">
        <dgm:presLayoutVars>
          <dgm:bulletEnabled val="1"/>
        </dgm:presLayoutVars>
      </dgm:prSet>
      <dgm:spPr/>
    </dgm:pt>
    <dgm:pt modelId="{D0445B72-F4FB-4BE3-80A5-A86C2015C63C}" type="pres">
      <dgm:prSet presAssocID="{578D249E-9108-4060-A796-26D16956841E}" presName="base" presStyleLbl="dkBgShp" presStyleIdx="1" presStyleCnt="2"/>
      <dgm:spPr/>
    </dgm:pt>
  </dgm:ptLst>
  <dgm:cxnLst>
    <dgm:cxn modelId="{0C152003-837A-4DBB-9098-728A2499A209}" type="presOf" srcId="{578D249E-9108-4060-A796-26D16956841E}" destId="{AD5FCFA3-AF45-4F24-AAF0-04F45D0CAE19}" srcOrd="0" destOrd="0" presId="urn:microsoft.com/office/officeart/2005/8/layout/hList3"/>
    <dgm:cxn modelId="{C4B0EC07-D99C-4C8D-BAC6-42DFBE2EF975}" type="presOf" srcId="{BA02A0C4-C38B-4107-818F-0E73A4234A45}" destId="{F1CB0438-A450-4BD3-B46D-01F94013FE51}" srcOrd="0" destOrd="0" presId="urn:microsoft.com/office/officeart/2005/8/layout/hList3"/>
    <dgm:cxn modelId="{C015DC3B-041B-49EB-9139-F0B0FBC6A0D2}" srcId="{578D249E-9108-4060-A796-26D16956841E}" destId="{17097BF5-FE81-4EE8-A34B-68E131A82E6D}" srcOrd="1" destOrd="0" parTransId="{0DCAB447-955C-4AE4-A4B2-05FA2E468728}" sibTransId="{F175D855-D30F-4AE7-9E90-FCFE51136B3E}"/>
    <dgm:cxn modelId="{0EBD8E61-91DD-4117-BE5C-65C4E031EF0B}" type="presOf" srcId="{D13C4D07-B467-4FA4-9316-4548D662E05E}" destId="{01D32EDD-9750-408F-8578-F7A36C04A3BE}" srcOrd="0" destOrd="0" presId="urn:microsoft.com/office/officeart/2005/8/layout/hList3"/>
    <dgm:cxn modelId="{47240F44-1A11-4CEB-85DD-9BD778065320}" srcId="{8A78F7E5-8DD6-416E-AB26-ACA8305F6C11}" destId="{578D249E-9108-4060-A796-26D16956841E}" srcOrd="0" destOrd="0" parTransId="{72B52CDE-A657-44C4-B09D-FF496511F2EF}" sibTransId="{21A1C303-B4BC-4D92-89D0-31DF58B21437}"/>
    <dgm:cxn modelId="{72262A4D-8A5B-48EB-9D1C-E72B6333CA7E}" srcId="{578D249E-9108-4060-A796-26D16956841E}" destId="{BA02A0C4-C38B-4107-818F-0E73A4234A45}" srcOrd="2" destOrd="0" parTransId="{D4EBE6D6-00FF-4151-AA41-EF56149B7672}" sibTransId="{C269FF3E-9793-4DE1-986E-D05B85164CA6}"/>
    <dgm:cxn modelId="{3B0D18A9-6FB4-4825-B671-521F0C4861F2}" type="presOf" srcId="{17097BF5-FE81-4EE8-A34B-68E131A82E6D}" destId="{D408D539-4D9E-423E-AF1B-165C390FBB4D}" srcOrd="0" destOrd="0" presId="urn:microsoft.com/office/officeart/2005/8/layout/hList3"/>
    <dgm:cxn modelId="{759873AF-D991-4363-A4F1-4ECBB952B9AE}" srcId="{578D249E-9108-4060-A796-26D16956841E}" destId="{D13C4D07-B467-4FA4-9316-4548D662E05E}" srcOrd="0" destOrd="0" parTransId="{C2FFF1C8-FC0F-4D5E-86DC-3928D6DB9C1B}" sibTransId="{90AD56FC-4F12-4BB1-84BD-4086A140CEFE}"/>
    <dgm:cxn modelId="{1CE3FDF4-656B-401A-8A68-D39A3A5F26CB}" type="presOf" srcId="{8A78F7E5-8DD6-416E-AB26-ACA8305F6C11}" destId="{16C3DBBE-BF29-490E-87EB-8A74EF1B2032}" srcOrd="0" destOrd="0" presId="urn:microsoft.com/office/officeart/2005/8/layout/hList3"/>
    <dgm:cxn modelId="{764D4150-06BF-4F0A-8E26-EB102A58036F}" type="presParOf" srcId="{16C3DBBE-BF29-490E-87EB-8A74EF1B2032}" destId="{AD5FCFA3-AF45-4F24-AAF0-04F45D0CAE19}" srcOrd="0" destOrd="0" presId="urn:microsoft.com/office/officeart/2005/8/layout/hList3"/>
    <dgm:cxn modelId="{87950245-32A3-41FF-ACCB-C75E85A0D14C}" type="presParOf" srcId="{16C3DBBE-BF29-490E-87EB-8A74EF1B2032}" destId="{920DAFFA-FC0C-40FE-B8CA-1B004AEE91EF}" srcOrd="1" destOrd="0" presId="urn:microsoft.com/office/officeart/2005/8/layout/hList3"/>
    <dgm:cxn modelId="{9CE3D07F-F02B-4B11-BD17-99631278BE62}" type="presParOf" srcId="{920DAFFA-FC0C-40FE-B8CA-1B004AEE91EF}" destId="{01D32EDD-9750-408F-8578-F7A36C04A3BE}" srcOrd="0" destOrd="0" presId="urn:microsoft.com/office/officeart/2005/8/layout/hList3"/>
    <dgm:cxn modelId="{05EC82E6-C4D6-40F7-A9DA-64A5B8943E70}" type="presParOf" srcId="{920DAFFA-FC0C-40FE-B8CA-1B004AEE91EF}" destId="{D408D539-4D9E-423E-AF1B-165C390FBB4D}" srcOrd="1" destOrd="0" presId="urn:microsoft.com/office/officeart/2005/8/layout/hList3"/>
    <dgm:cxn modelId="{79B55ABB-97C5-4171-9BAB-CA20577006BD}" type="presParOf" srcId="{920DAFFA-FC0C-40FE-B8CA-1B004AEE91EF}" destId="{F1CB0438-A450-4BD3-B46D-01F94013FE51}" srcOrd="2" destOrd="0" presId="urn:microsoft.com/office/officeart/2005/8/layout/hList3"/>
    <dgm:cxn modelId="{C619DC38-6001-45BF-9CAA-822A8D26B964}" type="presParOf" srcId="{16C3DBBE-BF29-490E-87EB-8A74EF1B2032}" destId="{D0445B72-F4FB-4BE3-80A5-A86C2015C63C}"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5B50B73-DFD5-408C-85DC-B82D48BA8A6A}" type="doc">
      <dgm:prSet loTypeId="urn:microsoft.com/office/officeart/2005/8/layout/venn1" loCatId="relationship" qsTypeId="urn:microsoft.com/office/officeart/2005/8/quickstyle/simple1" qsCatId="simple" csTypeId="urn:microsoft.com/office/officeart/2005/8/colors/colorful4" csCatId="colorful" phldr="1"/>
      <dgm:spPr/>
    </dgm:pt>
    <dgm:pt modelId="{18D53ED8-2618-4251-9971-1A1A712B28A5}">
      <dgm:prSet phldrT="[テキスト]" custT="1"/>
      <dgm:spPr>
        <a:ln>
          <a:solidFill>
            <a:schemeClr val="tx1"/>
          </a:solidFill>
        </a:ln>
      </dgm:spPr>
      <dgm:t>
        <a:bodyPr/>
        <a:lstStyle/>
        <a:p>
          <a:r>
            <a:rPr kumimoji="1" lang="ja-JP" altLang="en-US" sz="1300" b="0" dirty="0">
              <a:latin typeface="UD デジタル 教科書体 NK-R" panose="02020400000000000000" pitchFamily="18" charset="-128"/>
              <a:ea typeface="UD デジタル 教科書体 NK-R" panose="02020400000000000000" pitchFamily="18" charset="-128"/>
            </a:rPr>
            <a:t>組織的側面（組織の目的や存在意義）</a:t>
          </a:r>
        </a:p>
      </dgm:t>
    </dgm:pt>
    <dgm:pt modelId="{51DE98E5-6EA3-44B6-89C2-7A3F4D8551B0}" type="parTrans" cxnId="{12278A41-7B3A-41D6-856A-E8D6D24B08A1}">
      <dgm:prSet/>
      <dgm:spPr/>
      <dgm:t>
        <a:bodyPr/>
        <a:lstStyle/>
        <a:p>
          <a:endParaRPr kumimoji="1" lang="ja-JP" altLang="en-US" sz="1300" b="0">
            <a:latin typeface="UD デジタル 教科書体 NK-R" panose="02020400000000000000" pitchFamily="18" charset="-128"/>
            <a:ea typeface="UD デジタル 教科書体 NK-R" panose="02020400000000000000" pitchFamily="18" charset="-128"/>
          </a:endParaRPr>
        </a:p>
      </dgm:t>
    </dgm:pt>
    <dgm:pt modelId="{20AC7389-C23F-4924-929C-921DFDECA401}" type="sibTrans" cxnId="{12278A41-7B3A-41D6-856A-E8D6D24B08A1}">
      <dgm:prSet/>
      <dgm:spPr/>
      <dgm:t>
        <a:bodyPr/>
        <a:lstStyle/>
        <a:p>
          <a:endParaRPr kumimoji="1" lang="ja-JP" altLang="en-US" sz="1300" b="0">
            <a:latin typeface="UD デジタル 教科書体 NK-R" panose="02020400000000000000" pitchFamily="18" charset="-128"/>
            <a:ea typeface="UD デジタル 教科書体 NK-R" panose="02020400000000000000" pitchFamily="18" charset="-128"/>
          </a:endParaRPr>
        </a:p>
      </dgm:t>
    </dgm:pt>
    <dgm:pt modelId="{5EF61713-14B1-4278-B582-663764A0E281}">
      <dgm:prSet phldrT="[テキスト]" custT="1"/>
      <dgm:spPr>
        <a:ln>
          <a:solidFill>
            <a:schemeClr val="tx1"/>
          </a:solidFill>
        </a:ln>
      </dgm:spPr>
      <dgm:t>
        <a:bodyPr/>
        <a:lstStyle/>
        <a:p>
          <a:r>
            <a:rPr kumimoji="1" lang="ja-JP" altLang="en-US" sz="1300" b="0" dirty="0">
              <a:latin typeface="UD デジタル 教科書体 NK-R" panose="02020400000000000000" pitchFamily="18" charset="-128"/>
              <a:ea typeface="UD デジタル 教科書体 NK-R" panose="02020400000000000000" pitchFamily="18" charset="-128"/>
            </a:rPr>
            <a:t>個人的側面（個人の動機や価値観）</a:t>
          </a:r>
        </a:p>
      </dgm:t>
    </dgm:pt>
    <dgm:pt modelId="{4F24A773-3EAD-4D33-86D9-8ED42ADCFA93}" type="parTrans" cxnId="{FD5841B2-5968-4EE7-8CE6-CD24FD5E55CE}">
      <dgm:prSet/>
      <dgm:spPr/>
      <dgm:t>
        <a:bodyPr/>
        <a:lstStyle/>
        <a:p>
          <a:endParaRPr kumimoji="1" lang="ja-JP" altLang="en-US" sz="1300" b="0">
            <a:latin typeface="UD デジタル 教科書体 NK-R" panose="02020400000000000000" pitchFamily="18" charset="-128"/>
            <a:ea typeface="UD デジタル 教科書体 NK-R" panose="02020400000000000000" pitchFamily="18" charset="-128"/>
          </a:endParaRPr>
        </a:p>
      </dgm:t>
    </dgm:pt>
    <dgm:pt modelId="{7DEE86E9-363D-4742-BEC3-C6364BAF86AB}" type="sibTrans" cxnId="{FD5841B2-5968-4EE7-8CE6-CD24FD5E55CE}">
      <dgm:prSet/>
      <dgm:spPr/>
      <dgm:t>
        <a:bodyPr/>
        <a:lstStyle/>
        <a:p>
          <a:endParaRPr kumimoji="1" lang="ja-JP" altLang="en-US" sz="1300" b="0">
            <a:latin typeface="UD デジタル 教科書体 NK-R" panose="02020400000000000000" pitchFamily="18" charset="-128"/>
            <a:ea typeface="UD デジタル 教科書体 NK-R" panose="02020400000000000000" pitchFamily="18" charset="-128"/>
          </a:endParaRPr>
        </a:p>
      </dgm:t>
    </dgm:pt>
    <dgm:pt modelId="{A442E4B4-7692-4A33-9056-93A73470C2E1}">
      <dgm:prSet phldrT="[テキスト]" custT="1"/>
      <dgm:spPr>
        <a:solidFill>
          <a:srgbClr val="CCECFF">
            <a:alpha val="50000"/>
          </a:srgbClr>
        </a:solidFill>
        <a:ln>
          <a:solidFill>
            <a:schemeClr val="tx1"/>
          </a:solidFill>
        </a:ln>
      </dgm:spPr>
      <dgm:t>
        <a:bodyPr/>
        <a:lstStyle/>
        <a:p>
          <a:r>
            <a:rPr kumimoji="1" lang="ja-JP" altLang="en-US" sz="1300" b="0" dirty="0">
              <a:ln>
                <a:noFill/>
              </a:ln>
              <a:latin typeface="UD デジタル 教科書体 NK-R" panose="02020400000000000000" pitchFamily="18" charset="-128"/>
              <a:ea typeface="UD デジタル 教科書体 NK-R" panose="02020400000000000000" pitchFamily="18" charset="-128"/>
            </a:rPr>
            <a:t>社会的側面　　　　（人間関係）</a:t>
          </a:r>
        </a:p>
      </dgm:t>
    </dgm:pt>
    <dgm:pt modelId="{ED330291-B029-47E8-8E37-56025A5228D9}" type="parTrans" cxnId="{D8069908-AF4A-400B-97F2-74414F6153B3}">
      <dgm:prSet/>
      <dgm:spPr/>
      <dgm:t>
        <a:bodyPr/>
        <a:lstStyle/>
        <a:p>
          <a:endParaRPr kumimoji="1" lang="ja-JP" altLang="en-US" sz="1300" b="0">
            <a:latin typeface="UD デジタル 教科書体 NK-R" panose="02020400000000000000" pitchFamily="18" charset="-128"/>
            <a:ea typeface="UD デジタル 教科書体 NK-R" panose="02020400000000000000" pitchFamily="18" charset="-128"/>
          </a:endParaRPr>
        </a:p>
      </dgm:t>
    </dgm:pt>
    <dgm:pt modelId="{4653F3D8-CB73-48F7-A461-B0AC6501AE28}" type="sibTrans" cxnId="{D8069908-AF4A-400B-97F2-74414F6153B3}">
      <dgm:prSet/>
      <dgm:spPr/>
      <dgm:t>
        <a:bodyPr/>
        <a:lstStyle/>
        <a:p>
          <a:endParaRPr kumimoji="1" lang="ja-JP" altLang="en-US" sz="1300" b="0">
            <a:latin typeface="UD デジタル 教科書体 NK-R" panose="02020400000000000000" pitchFamily="18" charset="-128"/>
            <a:ea typeface="UD デジタル 教科書体 NK-R" panose="02020400000000000000" pitchFamily="18" charset="-128"/>
          </a:endParaRPr>
        </a:p>
      </dgm:t>
    </dgm:pt>
    <dgm:pt modelId="{C38BC90D-5E2F-480C-AA81-B6CC9C7D4121}" type="pres">
      <dgm:prSet presAssocID="{F5B50B73-DFD5-408C-85DC-B82D48BA8A6A}" presName="compositeShape" presStyleCnt="0">
        <dgm:presLayoutVars>
          <dgm:chMax val="7"/>
          <dgm:dir/>
          <dgm:resizeHandles val="exact"/>
        </dgm:presLayoutVars>
      </dgm:prSet>
      <dgm:spPr/>
    </dgm:pt>
    <dgm:pt modelId="{B284E3D9-321A-485F-A109-038117FF2B80}" type="pres">
      <dgm:prSet presAssocID="{18D53ED8-2618-4251-9971-1A1A712B28A5}" presName="circ1" presStyleLbl="vennNode1" presStyleIdx="0" presStyleCnt="3"/>
      <dgm:spPr/>
    </dgm:pt>
    <dgm:pt modelId="{EA092C91-3941-4EB6-A99C-A039398FCBB8}" type="pres">
      <dgm:prSet presAssocID="{18D53ED8-2618-4251-9971-1A1A712B28A5}" presName="circ1Tx" presStyleLbl="revTx" presStyleIdx="0" presStyleCnt="0">
        <dgm:presLayoutVars>
          <dgm:chMax val="0"/>
          <dgm:chPref val="0"/>
          <dgm:bulletEnabled val="1"/>
        </dgm:presLayoutVars>
      </dgm:prSet>
      <dgm:spPr/>
    </dgm:pt>
    <dgm:pt modelId="{786C726A-DE99-4FEA-BCEC-DB592C499EC2}" type="pres">
      <dgm:prSet presAssocID="{5EF61713-14B1-4278-B582-663764A0E281}" presName="circ2" presStyleLbl="vennNode1" presStyleIdx="1" presStyleCnt="3"/>
      <dgm:spPr/>
    </dgm:pt>
    <dgm:pt modelId="{BF329592-4190-403B-B043-1E69039258BC}" type="pres">
      <dgm:prSet presAssocID="{5EF61713-14B1-4278-B582-663764A0E281}" presName="circ2Tx" presStyleLbl="revTx" presStyleIdx="0" presStyleCnt="0">
        <dgm:presLayoutVars>
          <dgm:chMax val="0"/>
          <dgm:chPref val="0"/>
          <dgm:bulletEnabled val="1"/>
        </dgm:presLayoutVars>
      </dgm:prSet>
      <dgm:spPr/>
    </dgm:pt>
    <dgm:pt modelId="{D5F1A231-AB7F-4B2F-B078-43E945B82AEF}" type="pres">
      <dgm:prSet presAssocID="{A442E4B4-7692-4A33-9056-93A73470C2E1}" presName="circ3" presStyleLbl="vennNode1" presStyleIdx="2" presStyleCnt="3"/>
      <dgm:spPr/>
    </dgm:pt>
    <dgm:pt modelId="{D1FD6186-D8FF-4D9E-B14E-C5B8CA59634F}" type="pres">
      <dgm:prSet presAssocID="{A442E4B4-7692-4A33-9056-93A73470C2E1}" presName="circ3Tx" presStyleLbl="revTx" presStyleIdx="0" presStyleCnt="0">
        <dgm:presLayoutVars>
          <dgm:chMax val="0"/>
          <dgm:chPref val="0"/>
          <dgm:bulletEnabled val="1"/>
        </dgm:presLayoutVars>
      </dgm:prSet>
      <dgm:spPr/>
    </dgm:pt>
  </dgm:ptLst>
  <dgm:cxnLst>
    <dgm:cxn modelId="{ED4B0E08-13DD-4AA6-BCD2-3C180C589557}" type="presOf" srcId="{A442E4B4-7692-4A33-9056-93A73470C2E1}" destId="{D5F1A231-AB7F-4B2F-B078-43E945B82AEF}" srcOrd="0" destOrd="0" presId="urn:microsoft.com/office/officeart/2005/8/layout/venn1"/>
    <dgm:cxn modelId="{D8069908-AF4A-400B-97F2-74414F6153B3}" srcId="{F5B50B73-DFD5-408C-85DC-B82D48BA8A6A}" destId="{A442E4B4-7692-4A33-9056-93A73470C2E1}" srcOrd="2" destOrd="0" parTransId="{ED330291-B029-47E8-8E37-56025A5228D9}" sibTransId="{4653F3D8-CB73-48F7-A461-B0AC6501AE28}"/>
    <dgm:cxn modelId="{D5563610-2248-4D47-8ACE-02FA19F51251}" type="presOf" srcId="{18D53ED8-2618-4251-9971-1A1A712B28A5}" destId="{B284E3D9-321A-485F-A109-038117FF2B80}" srcOrd="0" destOrd="0" presId="urn:microsoft.com/office/officeart/2005/8/layout/venn1"/>
    <dgm:cxn modelId="{57DB0C2E-224C-4430-AA50-5A3A6778A25E}" type="presOf" srcId="{5EF61713-14B1-4278-B582-663764A0E281}" destId="{BF329592-4190-403B-B043-1E69039258BC}" srcOrd="1" destOrd="0" presId="urn:microsoft.com/office/officeart/2005/8/layout/venn1"/>
    <dgm:cxn modelId="{12278A41-7B3A-41D6-856A-E8D6D24B08A1}" srcId="{F5B50B73-DFD5-408C-85DC-B82D48BA8A6A}" destId="{18D53ED8-2618-4251-9971-1A1A712B28A5}" srcOrd="0" destOrd="0" parTransId="{51DE98E5-6EA3-44B6-89C2-7A3F4D8551B0}" sibTransId="{20AC7389-C23F-4924-929C-921DFDECA401}"/>
    <dgm:cxn modelId="{94C6EC6B-E07E-4DA3-A6F5-B60365836571}" type="presOf" srcId="{18D53ED8-2618-4251-9971-1A1A712B28A5}" destId="{EA092C91-3941-4EB6-A99C-A039398FCBB8}" srcOrd="1" destOrd="0" presId="urn:microsoft.com/office/officeart/2005/8/layout/venn1"/>
    <dgm:cxn modelId="{A9A67188-55FC-4B39-A991-19E77C899EE8}" type="presOf" srcId="{5EF61713-14B1-4278-B582-663764A0E281}" destId="{786C726A-DE99-4FEA-BCEC-DB592C499EC2}" srcOrd="0" destOrd="0" presId="urn:microsoft.com/office/officeart/2005/8/layout/venn1"/>
    <dgm:cxn modelId="{FD5841B2-5968-4EE7-8CE6-CD24FD5E55CE}" srcId="{F5B50B73-DFD5-408C-85DC-B82D48BA8A6A}" destId="{5EF61713-14B1-4278-B582-663764A0E281}" srcOrd="1" destOrd="0" parTransId="{4F24A773-3EAD-4D33-86D9-8ED42ADCFA93}" sibTransId="{7DEE86E9-363D-4742-BEC3-C6364BAF86AB}"/>
    <dgm:cxn modelId="{758EF1DD-F67C-419A-8506-540E1C2A98A8}" type="presOf" srcId="{F5B50B73-DFD5-408C-85DC-B82D48BA8A6A}" destId="{C38BC90D-5E2F-480C-AA81-B6CC9C7D4121}" srcOrd="0" destOrd="0" presId="urn:microsoft.com/office/officeart/2005/8/layout/venn1"/>
    <dgm:cxn modelId="{14762DF0-BF27-45EF-8335-DCF44A9DF400}" type="presOf" srcId="{A442E4B4-7692-4A33-9056-93A73470C2E1}" destId="{D1FD6186-D8FF-4D9E-B14E-C5B8CA59634F}" srcOrd="1" destOrd="0" presId="urn:microsoft.com/office/officeart/2005/8/layout/venn1"/>
    <dgm:cxn modelId="{F662DEF4-B6D8-44A5-B5CA-749F14CE4C6D}" type="presParOf" srcId="{C38BC90D-5E2F-480C-AA81-B6CC9C7D4121}" destId="{B284E3D9-321A-485F-A109-038117FF2B80}" srcOrd="0" destOrd="0" presId="urn:microsoft.com/office/officeart/2005/8/layout/venn1"/>
    <dgm:cxn modelId="{6654DDF0-D9FF-43A6-8EC5-EF07F958B45D}" type="presParOf" srcId="{C38BC90D-5E2F-480C-AA81-B6CC9C7D4121}" destId="{EA092C91-3941-4EB6-A99C-A039398FCBB8}" srcOrd="1" destOrd="0" presId="urn:microsoft.com/office/officeart/2005/8/layout/venn1"/>
    <dgm:cxn modelId="{7B272E0E-1438-47BA-ACC0-E04B58DE1FB0}" type="presParOf" srcId="{C38BC90D-5E2F-480C-AA81-B6CC9C7D4121}" destId="{786C726A-DE99-4FEA-BCEC-DB592C499EC2}" srcOrd="2" destOrd="0" presId="urn:microsoft.com/office/officeart/2005/8/layout/venn1"/>
    <dgm:cxn modelId="{F52D2C72-1DB6-4EF5-9699-42A643027E07}" type="presParOf" srcId="{C38BC90D-5E2F-480C-AA81-B6CC9C7D4121}" destId="{BF329592-4190-403B-B043-1E69039258BC}" srcOrd="3" destOrd="0" presId="urn:microsoft.com/office/officeart/2005/8/layout/venn1"/>
    <dgm:cxn modelId="{E3863827-EF97-4777-B204-7BD7407DE2E5}" type="presParOf" srcId="{C38BC90D-5E2F-480C-AA81-B6CC9C7D4121}" destId="{D5F1A231-AB7F-4B2F-B078-43E945B82AEF}" srcOrd="4" destOrd="0" presId="urn:microsoft.com/office/officeart/2005/8/layout/venn1"/>
    <dgm:cxn modelId="{C6C2E653-D87F-4CE8-9543-2F9A7A61A46F}" type="presParOf" srcId="{C38BC90D-5E2F-480C-AA81-B6CC9C7D4121}" destId="{D1FD6186-D8FF-4D9E-B14E-C5B8CA59634F}" srcOrd="5" destOrd="0" presId="urn:microsoft.com/office/officeart/2005/8/layout/venn1"/>
  </dgm:cxnLst>
  <dgm:bg/>
  <dgm:whole>
    <a:ln>
      <a:noFill/>
    </a:ln>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5D20889-3EDA-40D9-9093-5ABFDED54BC4}" type="doc">
      <dgm:prSet loTypeId="urn:microsoft.com/office/officeart/2005/8/layout/cycle2" loCatId="cycle" qsTypeId="urn:microsoft.com/office/officeart/2005/8/quickstyle/simple3" qsCatId="simple" csTypeId="urn:microsoft.com/office/officeart/2005/8/colors/accent1_2" csCatId="accent1" phldr="1"/>
      <dgm:spPr/>
      <dgm:t>
        <a:bodyPr/>
        <a:lstStyle/>
        <a:p>
          <a:endParaRPr kumimoji="1" lang="ja-JP" altLang="en-US"/>
        </a:p>
      </dgm:t>
    </dgm:pt>
    <dgm:pt modelId="{E18DF617-B3A4-4C5E-8742-249ECDF538FB}">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合理化・省力化の推進</a:t>
          </a:r>
        </a:p>
      </dgm:t>
    </dgm:pt>
    <dgm:pt modelId="{ED726F71-47E8-4033-8908-44039E928378}" type="parTrans" cxnId="{3128AA28-702D-4790-A6D6-2C1408F70221}">
      <dgm:prSet/>
      <dgm:spPr/>
      <dgm:t>
        <a:bodyPr/>
        <a:lstStyle/>
        <a:p>
          <a:endParaRPr kumimoji="1" lang="ja-JP" altLang="en-US" sz="2000">
            <a:latin typeface="UD デジタル 教科書体 NK-R" panose="02020400000000000000" pitchFamily="18" charset="-128"/>
            <a:ea typeface="UD デジタル 教科書体 NK-R" panose="02020400000000000000" pitchFamily="18" charset="-128"/>
          </a:endParaRPr>
        </a:p>
      </dgm:t>
    </dgm:pt>
    <dgm:pt modelId="{D618BE29-E941-44B9-A1FD-EB820113A4AD}" type="sibTrans" cxnId="{3128AA28-702D-4790-A6D6-2C1408F70221}">
      <dgm:prSet custT="1"/>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FC0B8A8E-9AE8-4147-BFE9-3DCB40D4D483}">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高齢者の活用</a:t>
          </a:r>
        </a:p>
      </dgm:t>
    </dgm:pt>
    <dgm:pt modelId="{772794C3-0E1B-4813-942B-F39B06BC70F3}" type="parTrans" cxnId="{06D9E261-87C4-4773-88FC-FDED6585F11A}">
      <dgm:prSet/>
      <dgm:spPr/>
      <dgm:t>
        <a:bodyPr/>
        <a:lstStyle/>
        <a:p>
          <a:endParaRPr kumimoji="1" lang="ja-JP" altLang="en-US" sz="2000">
            <a:latin typeface="UD デジタル 教科書体 NK-R" panose="02020400000000000000" pitchFamily="18" charset="-128"/>
            <a:ea typeface="UD デジタル 教科書体 NK-R" panose="02020400000000000000" pitchFamily="18" charset="-128"/>
          </a:endParaRPr>
        </a:p>
      </dgm:t>
    </dgm:pt>
    <dgm:pt modelId="{7B684DA2-4B13-4665-8BF4-D03C92036991}" type="sibTrans" cxnId="{06D9E261-87C4-4773-88FC-FDED6585F11A}">
      <dgm:prSet custT="1"/>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17924B58-EE81-4A8E-B087-E02B9BBCF603}">
      <dgm:prSet phldrT="[テキスト]" custT="1"/>
      <dgm:spPr/>
      <dgm:t>
        <a:bodyPr/>
        <a:lstStyle/>
        <a:p>
          <a:r>
            <a:rPr kumimoji="1" lang="ja-JP" altLang="en-US" sz="1300" dirty="0">
              <a:latin typeface="UD デジタル 教科書体 NK-R" panose="02020400000000000000" pitchFamily="18" charset="-128"/>
              <a:ea typeface="UD デジタル 教科書体 NK-R" panose="02020400000000000000" pitchFamily="18" charset="-128"/>
            </a:rPr>
            <a:t>仕事と家庭の両立支援</a:t>
          </a:r>
        </a:p>
      </dgm:t>
    </dgm:pt>
    <dgm:pt modelId="{DA6A866D-BB77-4D4E-9D66-4783FD288C5F}" type="parTrans" cxnId="{668A69B2-6FEC-43FD-9980-82519B80AA2D}">
      <dgm:prSet/>
      <dgm:spPr/>
      <dgm:t>
        <a:bodyPr/>
        <a:lstStyle/>
        <a:p>
          <a:endParaRPr kumimoji="1" lang="ja-JP" altLang="en-US" sz="2000">
            <a:latin typeface="UD デジタル 教科書体 NK-R" panose="02020400000000000000" pitchFamily="18" charset="-128"/>
            <a:ea typeface="UD デジタル 教科書体 NK-R" panose="02020400000000000000" pitchFamily="18" charset="-128"/>
          </a:endParaRPr>
        </a:p>
      </dgm:t>
    </dgm:pt>
    <dgm:pt modelId="{CF6B61BB-B75B-480A-AB77-F0731864F81E}" type="sibTrans" cxnId="{668A69B2-6FEC-43FD-9980-82519B80AA2D}">
      <dgm:prSet custT="1"/>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BC94E916-AAFA-42FF-A3C8-AB0E05E708F3}">
      <dgm:prSet phldrT="[テキスト]" custT="1"/>
      <dgm:spPr/>
      <dgm:t>
        <a:bodyPr/>
        <a:lstStyle/>
        <a:p>
          <a:r>
            <a:rPr kumimoji="1" lang="ja-JP" altLang="en-US" sz="1200" dirty="0">
              <a:latin typeface="UD デジタル 教科書体 NK-R" panose="02020400000000000000" pitchFamily="18" charset="-128"/>
              <a:ea typeface="UD デジタル 教科書体 NK-R" panose="02020400000000000000" pitchFamily="18" charset="-128"/>
            </a:rPr>
            <a:t>若年者が活躍できる環境整備</a:t>
          </a:r>
        </a:p>
      </dgm:t>
    </dgm:pt>
    <dgm:pt modelId="{7DA86BCE-5CEC-4215-AA16-A6E6F9E646D8}" type="parTrans" cxnId="{937C0E53-4416-4401-9F9E-A479A83A4839}">
      <dgm:prSet/>
      <dgm:spPr/>
      <dgm:t>
        <a:bodyPr/>
        <a:lstStyle/>
        <a:p>
          <a:endParaRPr kumimoji="1" lang="ja-JP" altLang="en-US" sz="2000">
            <a:latin typeface="UD デジタル 教科書体 NK-R" panose="02020400000000000000" pitchFamily="18" charset="-128"/>
            <a:ea typeface="UD デジタル 教科書体 NK-R" panose="02020400000000000000" pitchFamily="18" charset="-128"/>
          </a:endParaRPr>
        </a:p>
      </dgm:t>
    </dgm:pt>
    <dgm:pt modelId="{AF0D5428-C841-4E6A-B7C4-78839202EBFF}" type="sibTrans" cxnId="{937C0E53-4416-4401-9F9E-A479A83A4839}">
      <dgm:prSet custT="1"/>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7212AB41-00D1-4072-91EC-B4C3FBACED19}">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外国人　労働者の　活用</a:t>
          </a:r>
        </a:p>
      </dgm:t>
    </dgm:pt>
    <dgm:pt modelId="{8CB65D3D-FF65-42A4-A6EA-07347B504984}" type="parTrans" cxnId="{4BA3F024-CF9E-445D-8A83-1340C2EDCDE9}">
      <dgm:prSet/>
      <dgm:spPr/>
      <dgm:t>
        <a:bodyPr/>
        <a:lstStyle/>
        <a:p>
          <a:endParaRPr kumimoji="1" lang="ja-JP" altLang="en-US" sz="2000">
            <a:latin typeface="UD デジタル 教科書体 NK-R" panose="02020400000000000000" pitchFamily="18" charset="-128"/>
            <a:ea typeface="UD デジタル 教科書体 NK-R" panose="02020400000000000000" pitchFamily="18" charset="-128"/>
          </a:endParaRPr>
        </a:p>
      </dgm:t>
    </dgm:pt>
    <dgm:pt modelId="{2671E946-9693-48A5-8191-512C7C9299CE}" type="sibTrans" cxnId="{4BA3F024-CF9E-445D-8A83-1340C2EDCDE9}">
      <dgm:prSet custT="1"/>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23187469-BFF0-4B58-83DF-3A234D9A9129}">
      <dgm:prSet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人材の　一層強化</a:t>
          </a:r>
        </a:p>
      </dgm:t>
    </dgm:pt>
    <dgm:pt modelId="{88ABC78F-8E0D-426F-A413-3B164A312B0D}" type="parTrans" cxnId="{49759EC9-867D-441A-BEB2-8AEFF48DF7A3}">
      <dgm:prSet/>
      <dgm:spPr/>
      <dgm:t>
        <a:bodyPr/>
        <a:lstStyle/>
        <a:p>
          <a:endParaRPr kumimoji="1" lang="ja-JP" altLang="en-US" sz="2000">
            <a:latin typeface="UD デジタル 教科書体 NK-R" panose="02020400000000000000" pitchFamily="18" charset="-128"/>
            <a:ea typeface="UD デジタル 教科書体 NK-R" panose="02020400000000000000" pitchFamily="18" charset="-128"/>
          </a:endParaRPr>
        </a:p>
      </dgm:t>
    </dgm:pt>
    <dgm:pt modelId="{0FF858DF-517C-414C-BA33-92F9E256FD4F}" type="sibTrans" cxnId="{49759EC9-867D-441A-BEB2-8AEFF48DF7A3}">
      <dgm:prSet custT="1"/>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C3B3B355-CA1F-4E81-B07E-A1C395C221CD}" type="pres">
      <dgm:prSet presAssocID="{B5D20889-3EDA-40D9-9093-5ABFDED54BC4}" presName="cycle" presStyleCnt="0">
        <dgm:presLayoutVars>
          <dgm:dir/>
          <dgm:resizeHandles val="exact"/>
        </dgm:presLayoutVars>
      </dgm:prSet>
      <dgm:spPr/>
    </dgm:pt>
    <dgm:pt modelId="{C0B9C7C8-1001-4446-BE28-10051CE4BEEC}" type="pres">
      <dgm:prSet presAssocID="{E18DF617-B3A4-4C5E-8742-249ECDF538FB}" presName="node" presStyleLbl="node1" presStyleIdx="0" presStyleCnt="6">
        <dgm:presLayoutVars>
          <dgm:bulletEnabled val="1"/>
        </dgm:presLayoutVars>
      </dgm:prSet>
      <dgm:spPr/>
    </dgm:pt>
    <dgm:pt modelId="{B13D231A-F3C0-4C08-99A1-41E12BAEA77D}" type="pres">
      <dgm:prSet presAssocID="{D618BE29-E941-44B9-A1FD-EB820113A4AD}" presName="sibTrans" presStyleLbl="sibTrans2D1" presStyleIdx="0" presStyleCnt="6"/>
      <dgm:spPr/>
    </dgm:pt>
    <dgm:pt modelId="{766F4993-AEDD-46A9-97A1-81E3FA576F5E}" type="pres">
      <dgm:prSet presAssocID="{D618BE29-E941-44B9-A1FD-EB820113A4AD}" presName="connectorText" presStyleLbl="sibTrans2D1" presStyleIdx="0" presStyleCnt="6"/>
      <dgm:spPr/>
    </dgm:pt>
    <dgm:pt modelId="{42896AC1-EE20-4E81-85DF-8B0D9D179B35}" type="pres">
      <dgm:prSet presAssocID="{23187469-BFF0-4B58-83DF-3A234D9A9129}" presName="node" presStyleLbl="node1" presStyleIdx="1" presStyleCnt="6">
        <dgm:presLayoutVars>
          <dgm:bulletEnabled val="1"/>
        </dgm:presLayoutVars>
      </dgm:prSet>
      <dgm:spPr/>
    </dgm:pt>
    <dgm:pt modelId="{EE2F413F-6574-4361-B68E-C68DFB916F46}" type="pres">
      <dgm:prSet presAssocID="{0FF858DF-517C-414C-BA33-92F9E256FD4F}" presName="sibTrans" presStyleLbl="sibTrans2D1" presStyleIdx="1" presStyleCnt="6"/>
      <dgm:spPr/>
    </dgm:pt>
    <dgm:pt modelId="{51FC50B4-90AE-4BA2-96B1-1FBF5E99A1D4}" type="pres">
      <dgm:prSet presAssocID="{0FF858DF-517C-414C-BA33-92F9E256FD4F}" presName="connectorText" presStyleLbl="sibTrans2D1" presStyleIdx="1" presStyleCnt="6"/>
      <dgm:spPr/>
    </dgm:pt>
    <dgm:pt modelId="{B0C622A3-F87B-46CC-9FD9-9808EBB7E75F}" type="pres">
      <dgm:prSet presAssocID="{FC0B8A8E-9AE8-4147-BFE9-3DCB40D4D483}" presName="node" presStyleLbl="node1" presStyleIdx="2" presStyleCnt="6">
        <dgm:presLayoutVars>
          <dgm:bulletEnabled val="1"/>
        </dgm:presLayoutVars>
      </dgm:prSet>
      <dgm:spPr/>
    </dgm:pt>
    <dgm:pt modelId="{6E22CAEA-289D-4E31-B626-3535F3E91583}" type="pres">
      <dgm:prSet presAssocID="{7B684DA2-4B13-4665-8BF4-D03C92036991}" presName="sibTrans" presStyleLbl="sibTrans2D1" presStyleIdx="2" presStyleCnt="6"/>
      <dgm:spPr/>
    </dgm:pt>
    <dgm:pt modelId="{89AE4889-AEB9-44B4-A52C-C313CD8CCFF3}" type="pres">
      <dgm:prSet presAssocID="{7B684DA2-4B13-4665-8BF4-D03C92036991}" presName="connectorText" presStyleLbl="sibTrans2D1" presStyleIdx="2" presStyleCnt="6"/>
      <dgm:spPr/>
    </dgm:pt>
    <dgm:pt modelId="{A190939B-656A-4BD7-97D1-75B8F3DC3F65}" type="pres">
      <dgm:prSet presAssocID="{17924B58-EE81-4A8E-B087-E02B9BBCF603}" presName="node" presStyleLbl="node1" presStyleIdx="3" presStyleCnt="6">
        <dgm:presLayoutVars>
          <dgm:bulletEnabled val="1"/>
        </dgm:presLayoutVars>
      </dgm:prSet>
      <dgm:spPr/>
    </dgm:pt>
    <dgm:pt modelId="{78A95198-EFAD-49FC-8DBE-0501BD07A9C5}" type="pres">
      <dgm:prSet presAssocID="{CF6B61BB-B75B-480A-AB77-F0731864F81E}" presName="sibTrans" presStyleLbl="sibTrans2D1" presStyleIdx="3" presStyleCnt="6"/>
      <dgm:spPr/>
    </dgm:pt>
    <dgm:pt modelId="{F53BDDE8-943C-42B7-8DA9-89CA674756EA}" type="pres">
      <dgm:prSet presAssocID="{CF6B61BB-B75B-480A-AB77-F0731864F81E}" presName="connectorText" presStyleLbl="sibTrans2D1" presStyleIdx="3" presStyleCnt="6"/>
      <dgm:spPr/>
    </dgm:pt>
    <dgm:pt modelId="{A79FBB72-1B5F-4A9D-9488-8CD6B2602FAD}" type="pres">
      <dgm:prSet presAssocID="{BC94E916-AAFA-42FF-A3C8-AB0E05E708F3}" presName="node" presStyleLbl="node1" presStyleIdx="4" presStyleCnt="6">
        <dgm:presLayoutVars>
          <dgm:bulletEnabled val="1"/>
        </dgm:presLayoutVars>
      </dgm:prSet>
      <dgm:spPr/>
    </dgm:pt>
    <dgm:pt modelId="{958F432D-0483-408D-AF13-665656D00344}" type="pres">
      <dgm:prSet presAssocID="{AF0D5428-C841-4E6A-B7C4-78839202EBFF}" presName="sibTrans" presStyleLbl="sibTrans2D1" presStyleIdx="4" presStyleCnt="6"/>
      <dgm:spPr/>
    </dgm:pt>
    <dgm:pt modelId="{AC024535-74B0-43C9-924B-3099A5DE615A}" type="pres">
      <dgm:prSet presAssocID="{AF0D5428-C841-4E6A-B7C4-78839202EBFF}" presName="connectorText" presStyleLbl="sibTrans2D1" presStyleIdx="4" presStyleCnt="6"/>
      <dgm:spPr/>
    </dgm:pt>
    <dgm:pt modelId="{B41BBE7E-D554-4CC8-AE52-149C7E54A717}" type="pres">
      <dgm:prSet presAssocID="{7212AB41-00D1-4072-91EC-B4C3FBACED19}" presName="node" presStyleLbl="node1" presStyleIdx="5" presStyleCnt="6">
        <dgm:presLayoutVars>
          <dgm:bulletEnabled val="1"/>
        </dgm:presLayoutVars>
      </dgm:prSet>
      <dgm:spPr/>
    </dgm:pt>
    <dgm:pt modelId="{0E1ACA07-DB74-4BC4-95EE-2A1580D87FE0}" type="pres">
      <dgm:prSet presAssocID="{2671E946-9693-48A5-8191-512C7C9299CE}" presName="sibTrans" presStyleLbl="sibTrans2D1" presStyleIdx="5" presStyleCnt="6"/>
      <dgm:spPr/>
    </dgm:pt>
    <dgm:pt modelId="{E172C067-D94F-48A3-904F-A35E1409D073}" type="pres">
      <dgm:prSet presAssocID="{2671E946-9693-48A5-8191-512C7C9299CE}" presName="connectorText" presStyleLbl="sibTrans2D1" presStyleIdx="5" presStyleCnt="6"/>
      <dgm:spPr/>
    </dgm:pt>
  </dgm:ptLst>
  <dgm:cxnLst>
    <dgm:cxn modelId="{5951350C-15E3-4854-A461-7CB15CA9A3A5}" type="presOf" srcId="{D618BE29-E941-44B9-A1FD-EB820113A4AD}" destId="{B13D231A-F3C0-4C08-99A1-41E12BAEA77D}" srcOrd="0" destOrd="0" presId="urn:microsoft.com/office/officeart/2005/8/layout/cycle2"/>
    <dgm:cxn modelId="{389D6418-E164-43D1-9297-72929AF4B625}" type="presOf" srcId="{CF6B61BB-B75B-480A-AB77-F0731864F81E}" destId="{F53BDDE8-943C-42B7-8DA9-89CA674756EA}" srcOrd="1" destOrd="0" presId="urn:microsoft.com/office/officeart/2005/8/layout/cycle2"/>
    <dgm:cxn modelId="{63C2E822-678D-471D-B767-5EFC99BB3D66}" type="presOf" srcId="{E18DF617-B3A4-4C5E-8742-249ECDF538FB}" destId="{C0B9C7C8-1001-4446-BE28-10051CE4BEEC}" srcOrd="0" destOrd="0" presId="urn:microsoft.com/office/officeart/2005/8/layout/cycle2"/>
    <dgm:cxn modelId="{4BA3F024-CF9E-445D-8A83-1340C2EDCDE9}" srcId="{B5D20889-3EDA-40D9-9093-5ABFDED54BC4}" destId="{7212AB41-00D1-4072-91EC-B4C3FBACED19}" srcOrd="5" destOrd="0" parTransId="{8CB65D3D-FF65-42A4-A6EA-07347B504984}" sibTransId="{2671E946-9693-48A5-8191-512C7C9299CE}"/>
    <dgm:cxn modelId="{3128AA28-702D-4790-A6D6-2C1408F70221}" srcId="{B5D20889-3EDA-40D9-9093-5ABFDED54BC4}" destId="{E18DF617-B3A4-4C5E-8742-249ECDF538FB}" srcOrd="0" destOrd="0" parTransId="{ED726F71-47E8-4033-8908-44039E928378}" sibTransId="{D618BE29-E941-44B9-A1FD-EB820113A4AD}"/>
    <dgm:cxn modelId="{13233929-5256-4F28-A6FF-D120E637EF9D}" type="presOf" srcId="{D618BE29-E941-44B9-A1FD-EB820113A4AD}" destId="{766F4993-AEDD-46A9-97A1-81E3FA576F5E}" srcOrd="1" destOrd="0" presId="urn:microsoft.com/office/officeart/2005/8/layout/cycle2"/>
    <dgm:cxn modelId="{FBD97A2F-4ACE-448A-9690-16D4B8383903}" type="presOf" srcId="{7212AB41-00D1-4072-91EC-B4C3FBACED19}" destId="{B41BBE7E-D554-4CC8-AE52-149C7E54A717}" srcOrd="0" destOrd="0" presId="urn:microsoft.com/office/officeart/2005/8/layout/cycle2"/>
    <dgm:cxn modelId="{EE9C0730-DF84-4A39-A8DB-012D43DA9021}" type="presOf" srcId="{23187469-BFF0-4B58-83DF-3A234D9A9129}" destId="{42896AC1-EE20-4E81-85DF-8B0D9D179B35}" srcOrd="0" destOrd="0" presId="urn:microsoft.com/office/officeart/2005/8/layout/cycle2"/>
    <dgm:cxn modelId="{09B83836-5AD0-4D8A-A465-751C7C712F64}" type="presOf" srcId="{BC94E916-AAFA-42FF-A3C8-AB0E05E708F3}" destId="{A79FBB72-1B5F-4A9D-9488-8CD6B2602FAD}" srcOrd="0" destOrd="0" presId="urn:microsoft.com/office/officeart/2005/8/layout/cycle2"/>
    <dgm:cxn modelId="{8400BB37-5C9A-4C98-B9A9-27EBE921940A}" type="presOf" srcId="{7B684DA2-4B13-4665-8BF4-D03C92036991}" destId="{6E22CAEA-289D-4E31-B626-3535F3E91583}" srcOrd="0" destOrd="0" presId="urn:microsoft.com/office/officeart/2005/8/layout/cycle2"/>
    <dgm:cxn modelId="{06D9E261-87C4-4773-88FC-FDED6585F11A}" srcId="{B5D20889-3EDA-40D9-9093-5ABFDED54BC4}" destId="{FC0B8A8E-9AE8-4147-BFE9-3DCB40D4D483}" srcOrd="2" destOrd="0" parTransId="{772794C3-0E1B-4813-942B-F39B06BC70F3}" sibTransId="{7B684DA2-4B13-4665-8BF4-D03C92036991}"/>
    <dgm:cxn modelId="{16EC7642-8C46-41BD-A097-8F83F88C3532}" type="presOf" srcId="{AF0D5428-C841-4E6A-B7C4-78839202EBFF}" destId="{958F432D-0483-408D-AF13-665656D00344}" srcOrd="0" destOrd="0" presId="urn:microsoft.com/office/officeart/2005/8/layout/cycle2"/>
    <dgm:cxn modelId="{20D88967-D31E-41FF-9267-94EDE283A644}" type="presOf" srcId="{CF6B61BB-B75B-480A-AB77-F0731864F81E}" destId="{78A95198-EFAD-49FC-8DBE-0501BD07A9C5}" srcOrd="0" destOrd="0" presId="urn:microsoft.com/office/officeart/2005/8/layout/cycle2"/>
    <dgm:cxn modelId="{C6734B72-6CA6-49D5-81B2-3ABD59A30EB1}" type="presOf" srcId="{2671E946-9693-48A5-8191-512C7C9299CE}" destId="{0E1ACA07-DB74-4BC4-95EE-2A1580D87FE0}" srcOrd="0" destOrd="0" presId="urn:microsoft.com/office/officeart/2005/8/layout/cycle2"/>
    <dgm:cxn modelId="{937C0E53-4416-4401-9F9E-A479A83A4839}" srcId="{B5D20889-3EDA-40D9-9093-5ABFDED54BC4}" destId="{BC94E916-AAFA-42FF-A3C8-AB0E05E708F3}" srcOrd="4" destOrd="0" parTransId="{7DA86BCE-5CEC-4215-AA16-A6E6F9E646D8}" sibTransId="{AF0D5428-C841-4E6A-B7C4-78839202EBFF}"/>
    <dgm:cxn modelId="{C8B63A73-AE5A-4A82-8198-E6A28F49BF04}" type="presOf" srcId="{0FF858DF-517C-414C-BA33-92F9E256FD4F}" destId="{EE2F413F-6574-4361-B68E-C68DFB916F46}" srcOrd="0" destOrd="0" presId="urn:microsoft.com/office/officeart/2005/8/layout/cycle2"/>
    <dgm:cxn modelId="{82F7375A-F8F9-49C4-87E4-B120DC6410A9}" type="presOf" srcId="{AF0D5428-C841-4E6A-B7C4-78839202EBFF}" destId="{AC024535-74B0-43C9-924B-3099A5DE615A}" srcOrd="1" destOrd="0" presId="urn:microsoft.com/office/officeart/2005/8/layout/cycle2"/>
    <dgm:cxn modelId="{3BEC5F87-AFA4-44B2-A8A6-C17CBDF2C9DC}" type="presOf" srcId="{B5D20889-3EDA-40D9-9093-5ABFDED54BC4}" destId="{C3B3B355-CA1F-4E81-B07E-A1C395C221CD}" srcOrd="0" destOrd="0" presId="urn:microsoft.com/office/officeart/2005/8/layout/cycle2"/>
    <dgm:cxn modelId="{668A69B2-6FEC-43FD-9980-82519B80AA2D}" srcId="{B5D20889-3EDA-40D9-9093-5ABFDED54BC4}" destId="{17924B58-EE81-4A8E-B087-E02B9BBCF603}" srcOrd="3" destOrd="0" parTransId="{DA6A866D-BB77-4D4E-9D66-4783FD288C5F}" sibTransId="{CF6B61BB-B75B-480A-AB77-F0731864F81E}"/>
    <dgm:cxn modelId="{A490C4BD-E26E-4922-929E-8196486F8E71}" type="presOf" srcId="{17924B58-EE81-4A8E-B087-E02B9BBCF603}" destId="{A190939B-656A-4BD7-97D1-75B8F3DC3F65}" srcOrd="0" destOrd="0" presId="urn:microsoft.com/office/officeart/2005/8/layout/cycle2"/>
    <dgm:cxn modelId="{BA8CCBBD-41BD-4837-AE89-78EF791A6F15}" type="presOf" srcId="{FC0B8A8E-9AE8-4147-BFE9-3DCB40D4D483}" destId="{B0C622A3-F87B-46CC-9FD9-9808EBB7E75F}" srcOrd="0" destOrd="0" presId="urn:microsoft.com/office/officeart/2005/8/layout/cycle2"/>
    <dgm:cxn modelId="{C76003C3-8C81-4AFC-80F7-779055903C74}" type="presOf" srcId="{0FF858DF-517C-414C-BA33-92F9E256FD4F}" destId="{51FC50B4-90AE-4BA2-96B1-1FBF5E99A1D4}" srcOrd="1" destOrd="0" presId="urn:microsoft.com/office/officeart/2005/8/layout/cycle2"/>
    <dgm:cxn modelId="{6DEC00C5-6507-4E0E-B817-D5DE56BAD8AE}" type="presOf" srcId="{7B684DA2-4B13-4665-8BF4-D03C92036991}" destId="{89AE4889-AEB9-44B4-A52C-C313CD8CCFF3}" srcOrd="1" destOrd="0" presId="urn:microsoft.com/office/officeart/2005/8/layout/cycle2"/>
    <dgm:cxn modelId="{49759EC9-867D-441A-BEB2-8AEFF48DF7A3}" srcId="{B5D20889-3EDA-40D9-9093-5ABFDED54BC4}" destId="{23187469-BFF0-4B58-83DF-3A234D9A9129}" srcOrd="1" destOrd="0" parTransId="{88ABC78F-8E0D-426F-A413-3B164A312B0D}" sibTransId="{0FF858DF-517C-414C-BA33-92F9E256FD4F}"/>
    <dgm:cxn modelId="{CAF678FD-6503-4919-878F-55E962E89615}" type="presOf" srcId="{2671E946-9693-48A5-8191-512C7C9299CE}" destId="{E172C067-D94F-48A3-904F-A35E1409D073}" srcOrd="1" destOrd="0" presId="urn:microsoft.com/office/officeart/2005/8/layout/cycle2"/>
    <dgm:cxn modelId="{7024FD0B-53D6-4DA6-AE30-DB7E3E17E72D}" type="presParOf" srcId="{C3B3B355-CA1F-4E81-B07E-A1C395C221CD}" destId="{C0B9C7C8-1001-4446-BE28-10051CE4BEEC}" srcOrd="0" destOrd="0" presId="urn:microsoft.com/office/officeart/2005/8/layout/cycle2"/>
    <dgm:cxn modelId="{6ED32A13-4AC4-4B72-BBEF-D5B598221DD1}" type="presParOf" srcId="{C3B3B355-CA1F-4E81-B07E-A1C395C221CD}" destId="{B13D231A-F3C0-4C08-99A1-41E12BAEA77D}" srcOrd="1" destOrd="0" presId="urn:microsoft.com/office/officeart/2005/8/layout/cycle2"/>
    <dgm:cxn modelId="{5BAE4507-5A5C-4128-B97B-3A108531FB7D}" type="presParOf" srcId="{B13D231A-F3C0-4C08-99A1-41E12BAEA77D}" destId="{766F4993-AEDD-46A9-97A1-81E3FA576F5E}" srcOrd="0" destOrd="0" presId="urn:microsoft.com/office/officeart/2005/8/layout/cycle2"/>
    <dgm:cxn modelId="{2C4AD00D-6EE6-4912-A6A4-6F49AE7B45B7}" type="presParOf" srcId="{C3B3B355-CA1F-4E81-B07E-A1C395C221CD}" destId="{42896AC1-EE20-4E81-85DF-8B0D9D179B35}" srcOrd="2" destOrd="0" presId="urn:microsoft.com/office/officeart/2005/8/layout/cycle2"/>
    <dgm:cxn modelId="{96E23154-A25D-4113-8788-B5907D48ADC5}" type="presParOf" srcId="{C3B3B355-CA1F-4E81-B07E-A1C395C221CD}" destId="{EE2F413F-6574-4361-B68E-C68DFB916F46}" srcOrd="3" destOrd="0" presId="urn:microsoft.com/office/officeart/2005/8/layout/cycle2"/>
    <dgm:cxn modelId="{69BB7ADD-AA13-4947-AFA2-261AE7FCE652}" type="presParOf" srcId="{EE2F413F-6574-4361-B68E-C68DFB916F46}" destId="{51FC50B4-90AE-4BA2-96B1-1FBF5E99A1D4}" srcOrd="0" destOrd="0" presId="urn:microsoft.com/office/officeart/2005/8/layout/cycle2"/>
    <dgm:cxn modelId="{937B8123-FD16-4BCC-9139-6D3291530CC2}" type="presParOf" srcId="{C3B3B355-CA1F-4E81-B07E-A1C395C221CD}" destId="{B0C622A3-F87B-46CC-9FD9-9808EBB7E75F}" srcOrd="4" destOrd="0" presId="urn:microsoft.com/office/officeart/2005/8/layout/cycle2"/>
    <dgm:cxn modelId="{79B79910-9A8A-495A-BDA3-A5DF7F144852}" type="presParOf" srcId="{C3B3B355-CA1F-4E81-B07E-A1C395C221CD}" destId="{6E22CAEA-289D-4E31-B626-3535F3E91583}" srcOrd="5" destOrd="0" presId="urn:microsoft.com/office/officeart/2005/8/layout/cycle2"/>
    <dgm:cxn modelId="{C4145902-5476-4ECE-945D-4816E30F1224}" type="presParOf" srcId="{6E22CAEA-289D-4E31-B626-3535F3E91583}" destId="{89AE4889-AEB9-44B4-A52C-C313CD8CCFF3}" srcOrd="0" destOrd="0" presId="urn:microsoft.com/office/officeart/2005/8/layout/cycle2"/>
    <dgm:cxn modelId="{FDDDBBC8-11DF-4AB9-8CE1-B65A5490FD7F}" type="presParOf" srcId="{C3B3B355-CA1F-4E81-B07E-A1C395C221CD}" destId="{A190939B-656A-4BD7-97D1-75B8F3DC3F65}" srcOrd="6" destOrd="0" presId="urn:microsoft.com/office/officeart/2005/8/layout/cycle2"/>
    <dgm:cxn modelId="{B749BAD7-8947-46CA-8969-8FFF40ADB088}" type="presParOf" srcId="{C3B3B355-CA1F-4E81-B07E-A1C395C221CD}" destId="{78A95198-EFAD-49FC-8DBE-0501BD07A9C5}" srcOrd="7" destOrd="0" presId="urn:microsoft.com/office/officeart/2005/8/layout/cycle2"/>
    <dgm:cxn modelId="{CB41F576-5135-4836-9774-FAA7CA5A7702}" type="presParOf" srcId="{78A95198-EFAD-49FC-8DBE-0501BD07A9C5}" destId="{F53BDDE8-943C-42B7-8DA9-89CA674756EA}" srcOrd="0" destOrd="0" presId="urn:microsoft.com/office/officeart/2005/8/layout/cycle2"/>
    <dgm:cxn modelId="{F29C0C13-BFB5-4AEE-892D-FB5EE80980F6}" type="presParOf" srcId="{C3B3B355-CA1F-4E81-B07E-A1C395C221CD}" destId="{A79FBB72-1B5F-4A9D-9488-8CD6B2602FAD}" srcOrd="8" destOrd="0" presId="urn:microsoft.com/office/officeart/2005/8/layout/cycle2"/>
    <dgm:cxn modelId="{2767C036-7256-45EC-9824-A157E8F7CE81}" type="presParOf" srcId="{C3B3B355-CA1F-4E81-B07E-A1C395C221CD}" destId="{958F432D-0483-408D-AF13-665656D00344}" srcOrd="9" destOrd="0" presId="urn:microsoft.com/office/officeart/2005/8/layout/cycle2"/>
    <dgm:cxn modelId="{98D361A1-1F4F-4A88-B21F-7E7F40555553}" type="presParOf" srcId="{958F432D-0483-408D-AF13-665656D00344}" destId="{AC024535-74B0-43C9-924B-3099A5DE615A}" srcOrd="0" destOrd="0" presId="urn:microsoft.com/office/officeart/2005/8/layout/cycle2"/>
    <dgm:cxn modelId="{491911B5-2BFE-48B2-AE6C-EF2C1BC142A5}" type="presParOf" srcId="{C3B3B355-CA1F-4E81-B07E-A1C395C221CD}" destId="{B41BBE7E-D554-4CC8-AE52-149C7E54A717}" srcOrd="10" destOrd="0" presId="urn:microsoft.com/office/officeart/2005/8/layout/cycle2"/>
    <dgm:cxn modelId="{C2F745E5-33E3-4C37-891B-EC251A619552}" type="presParOf" srcId="{C3B3B355-CA1F-4E81-B07E-A1C395C221CD}" destId="{0E1ACA07-DB74-4BC4-95EE-2A1580D87FE0}" srcOrd="11" destOrd="0" presId="urn:microsoft.com/office/officeart/2005/8/layout/cycle2"/>
    <dgm:cxn modelId="{850A81C8-FD93-4DAC-B3E5-5C7DD518B6C0}" type="presParOf" srcId="{0E1ACA07-DB74-4BC4-95EE-2A1580D87FE0}" destId="{E172C067-D94F-48A3-904F-A35E1409D073}"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2A3FD09-2A25-4CBA-B2F6-5F80DAAD39A2}" type="doc">
      <dgm:prSet loTypeId="urn:microsoft.com/office/officeart/2005/8/layout/hierarchy2" loCatId="hierarchy" qsTypeId="urn:microsoft.com/office/officeart/2005/8/quickstyle/simple3" qsCatId="simple" csTypeId="urn:microsoft.com/office/officeart/2005/8/colors/colorful1" csCatId="colorful" phldr="1"/>
      <dgm:spPr/>
      <dgm:t>
        <a:bodyPr/>
        <a:lstStyle/>
        <a:p>
          <a:endParaRPr kumimoji="1" lang="ja-JP" altLang="en-US"/>
        </a:p>
      </dgm:t>
    </dgm:pt>
    <dgm:pt modelId="{9C5AEB59-0DA4-486A-8E44-77886E8B9298}">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経営戦略</a:t>
          </a:r>
        </a:p>
      </dgm:t>
    </dgm:pt>
    <dgm:pt modelId="{0FFA29DF-A9FB-41BF-82B7-E1F73AC2E495}" type="parTrans" cxnId="{C0A31164-FF6B-4E33-8EBF-FD173795E062}">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94EAF159-395B-41C4-BA3A-25E0DEFA935C}" type="sibTrans" cxnId="{C0A31164-FF6B-4E33-8EBF-FD173795E062}">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6CEE0436-C2F3-430C-A70A-36370FF34FA2}">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外部環境</a:t>
          </a:r>
        </a:p>
      </dgm:t>
    </dgm:pt>
    <dgm:pt modelId="{DDED63B5-1F3F-4F85-97F9-3C64E9B2AB22}" type="parTrans" cxnId="{64E2C6DF-3931-44B0-92EF-2D71C2145BC0}">
      <dgm:prSet custT="1"/>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81E5C4C1-6CB0-435E-99C5-F016FD3DD681}" type="sibTrans" cxnId="{64E2C6DF-3931-44B0-92EF-2D71C2145BC0}">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198D207F-E190-4C04-9A38-94BA03474EAC}">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マクロ環境</a:t>
          </a:r>
        </a:p>
      </dgm:t>
    </dgm:pt>
    <dgm:pt modelId="{D9F54F78-3202-4C39-8743-1E6F150F2523}" type="parTrans" cxnId="{42DA618C-EB44-4099-B327-F75C52298FC8}">
      <dgm:prSet custT="1"/>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00F459FA-289A-43F3-89AF-BF3E64F7BC92}" type="sibTrans" cxnId="{42DA618C-EB44-4099-B327-F75C52298FC8}">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79763D03-FF10-4E24-B30D-B4C09E241D28}">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ミクロ環境</a:t>
          </a:r>
        </a:p>
      </dgm:t>
    </dgm:pt>
    <dgm:pt modelId="{06E85FFA-9D01-426C-B137-DCFFB35058EF}" type="parTrans" cxnId="{DB967030-D72D-48D1-9E45-5874FA518067}">
      <dgm:prSet custT="1"/>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2010FC86-C4DE-40DF-B63C-27ADF36107EE}" type="sibTrans" cxnId="{DB967030-D72D-48D1-9E45-5874FA518067}">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C841E53C-FF6A-40BA-BF7F-B13BD0B01C45}">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内部環境</a:t>
          </a:r>
        </a:p>
      </dgm:t>
    </dgm:pt>
    <dgm:pt modelId="{5DA41B0F-CE68-41BB-ADE6-8666326875A7}" type="parTrans" cxnId="{DB5ABFC0-53FB-45E8-8E7A-514E559866A2}">
      <dgm:prSet custT="1"/>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FDFDB2AD-7857-4ECD-8E3D-B32815D03473}" type="sibTrans" cxnId="{DB5ABFC0-53FB-45E8-8E7A-514E559866A2}">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2215CB0E-3296-4EA2-AFBF-340483B4DFB2}">
      <dgm:prSet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市場・顧客</a:t>
          </a:r>
        </a:p>
      </dgm:t>
    </dgm:pt>
    <dgm:pt modelId="{3E41F62A-2191-469B-9BD1-75D03F9DC5A0}" type="parTrans" cxnId="{02AA749B-41B1-40FE-A252-0F30582FEFC3}">
      <dgm:prSet custT="1"/>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33EE5982-4567-48AB-8BB0-5A919AD5BE3B}" type="sibTrans" cxnId="{02AA749B-41B1-40FE-A252-0F30582FEFC3}">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9319F490-C5A7-487B-9755-9A1E5EA89226}">
      <dgm:prSet custT="1"/>
      <dgm:spPr/>
      <dgm:t>
        <a:bodyPr/>
        <a:lstStyle/>
        <a:p>
          <a:r>
            <a:rPr kumimoji="1" lang="ja-JP" altLang="en-US" sz="1200" dirty="0">
              <a:latin typeface="UD デジタル 教科書体 NK-R" panose="02020400000000000000" pitchFamily="18" charset="-128"/>
              <a:ea typeface="UD デジタル 教科書体 NK-R" panose="02020400000000000000" pitchFamily="18" charset="-128"/>
            </a:rPr>
            <a:t>業界・競合他社</a:t>
          </a:r>
        </a:p>
      </dgm:t>
    </dgm:pt>
    <dgm:pt modelId="{A4F6350D-CD27-4A25-9144-45D16731F63D}" type="parTrans" cxnId="{0C238B87-7279-4714-BE7D-17D855E1E276}">
      <dgm:prSet custT="1"/>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4A8FEA46-A08F-4BDB-A731-049E5FF2A4F2}" type="sibTrans" cxnId="{0C238B87-7279-4714-BE7D-17D855E1E276}">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B12E75FD-3F95-4EA0-A6A6-8B7F9CA45621}">
      <dgm:prSet custT="1"/>
      <dgm:spPr/>
      <dgm:t>
        <a:bodyPr/>
        <a:lstStyle/>
        <a:p>
          <a:r>
            <a:rPr kumimoji="1" lang="en-US" altLang="ja-JP" sz="1400" dirty="0">
              <a:solidFill>
                <a:srgbClr val="FF0000"/>
              </a:solidFill>
              <a:latin typeface="UD デジタル 教科書体 NK-R" panose="02020400000000000000" pitchFamily="18" charset="-128"/>
              <a:ea typeface="UD デジタル 教科書体 NK-R" panose="02020400000000000000" pitchFamily="18" charset="-128"/>
            </a:rPr>
            <a:t>PEST</a:t>
          </a:r>
          <a:r>
            <a:rPr kumimoji="1" lang="ja-JP" altLang="en-US" sz="1400" dirty="0">
              <a:solidFill>
                <a:srgbClr val="FF0000"/>
              </a:solidFill>
              <a:latin typeface="UD デジタル 教科書体 NK-R" panose="02020400000000000000" pitchFamily="18" charset="-128"/>
              <a:ea typeface="UD デジタル 教科書体 NK-R" panose="02020400000000000000" pitchFamily="18" charset="-128"/>
            </a:rPr>
            <a:t>*</a:t>
          </a:r>
        </a:p>
      </dgm:t>
    </dgm:pt>
    <dgm:pt modelId="{11760E31-6937-4CEB-B67B-0E849063AB95}" type="parTrans" cxnId="{EA94544F-481D-4D5F-9092-96C58865AD2A}">
      <dgm:prSet/>
      <dgm:spPr/>
      <dgm:t>
        <a:bodyPr/>
        <a:lstStyle/>
        <a:p>
          <a:endParaRPr kumimoji="1" lang="ja-JP" altLang="en-US"/>
        </a:p>
      </dgm:t>
    </dgm:pt>
    <dgm:pt modelId="{770EAEBB-79EA-4E7B-8F8A-A1F30B64AAE4}" type="sibTrans" cxnId="{EA94544F-481D-4D5F-9092-96C58865AD2A}">
      <dgm:prSet/>
      <dgm:spPr/>
      <dgm:t>
        <a:bodyPr/>
        <a:lstStyle/>
        <a:p>
          <a:endParaRPr kumimoji="1" lang="ja-JP" altLang="en-US"/>
        </a:p>
      </dgm:t>
    </dgm:pt>
    <dgm:pt modelId="{849F2231-750C-4007-AA03-6FA4FD6BC4BD}" type="pres">
      <dgm:prSet presAssocID="{42A3FD09-2A25-4CBA-B2F6-5F80DAAD39A2}" presName="diagram" presStyleCnt="0">
        <dgm:presLayoutVars>
          <dgm:chPref val="1"/>
          <dgm:dir/>
          <dgm:animOne val="branch"/>
          <dgm:animLvl val="lvl"/>
          <dgm:resizeHandles val="exact"/>
        </dgm:presLayoutVars>
      </dgm:prSet>
      <dgm:spPr/>
    </dgm:pt>
    <dgm:pt modelId="{45701F69-C248-4929-9CAC-F729D464D60E}" type="pres">
      <dgm:prSet presAssocID="{9C5AEB59-0DA4-486A-8E44-77886E8B9298}" presName="root1" presStyleCnt="0"/>
      <dgm:spPr/>
    </dgm:pt>
    <dgm:pt modelId="{0A9B99E6-C016-4365-B979-6C1FCB9F18DF}" type="pres">
      <dgm:prSet presAssocID="{9C5AEB59-0DA4-486A-8E44-77886E8B9298}" presName="LevelOneTextNode" presStyleLbl="node0" presStyleIdx="0" presStyleCnt="1">
        <dgm:presLayoutVars>
          <dgm:chPref val="3"/>
        </dgm:presLayoutVars>
      </dgm:prSet>
      <dgm:spPr/>
    </dgm:pt>
    <dgm:pt modelId="{EDFA6EDD-D2C3-4C21-B1CE-3698FF31A35A}" type="pres">
      <dgm:prSet presAssocID="{9C5AEB59-0DA4-486A-8E44-77886E8B9298}" presName="level2hierChild" presStyleCnt="0"/>
      <dgm:spPr/>
    </dgm:pt>
    <dgm:pt modelId="{FC8894CC-1F69-46F9-AA17-204B11025927}" type="pres">
      <dgm:prSet presAssocID="{DDED63B5-1F3F-4F85-97F9-3C64E9B2AB22}" presName="conn2-1" presStyleLbl="parChTrans1D2" presStyleIdx="0" presStyleCnt="2"/>
      <dgm:spPr/>
    </dgm:pt>
    <dgm:pt modelId="{CC1A6673-0830-4779-9FCD-F582CBDA75BA}" type="pres">
      <dgm:prSet presAssocID="{DDED63B5-1F3F-4F85-97F9-3C64E9B2AB22}" presName="connTx" presStyleLbl="parChTrans1D2" presStyleIdx="0" presStyleCnt="2"/>
      <dgm:spPr/>
    </dgm:pt>
    <dgm:pt modelId="{292C61CC-CF12-4EDA-B635-8C89459DCD1E}" type="pres">
      <dgm:prSet presAssocID="{6CEE0436-C2F3-430C-A70A-36370FF34FA2}" presName="root2" presStyleCnt="0"/>
      <dgm:spPr/>
    </dgm:pt>
    <dgm:pt modelId="{C468E03A-8C8F-4BDD-A45F-2004DE7AE3E1}" type="pres">
      <dgm:prSet presAssocID="{6CEE0436-C2F3-430C-A70A-36370FF34FA2}" presName="LevelTwoTextNode" presStyleLbl="node2" presStyleIdx="0" presStyleCnt="2">
        <dgm:presLayoutVars>
          <dgm:chPref val="3"/>
        </dgm:presLayoutVars>
      </dgm:prSet>
      <dgm:spPr/>
    </dgm:pt>
    <dgm:pt modelId="{3D5A17D9-7BAA-4A2A-ADA6-C2B8D3063262}" type="pres">
      <dgm:prSet presAssocID="{6CEE0436-C2F3-430C-A70A-36370FF34FA2}" presName="level3hierChild" presStyleCnt="0"/>
      <dgm:spPr/>
    </dgm:pt>
    <dgm:pt modelId="{E5E9689B-7347-4B3A-A1D0-DA455F786866}" type="pres">
      <dgm:prSet presAssocID="{D9F54F78-3202-4C39-8743-1E6F150F2523}" presName="conn2-1" presStyleLbl="parChTrans1D3" presStyleIdx="0" presStyleCnt="2"/>
      <dgm:spPr/>
    </dgm:pt>
    <dgm:pt modelId="{77524684-43FD-4611-A5C4-8D6A9C78BA8B}" type="pres">
      <dgm:prSet presAssocID="{D9F54F78-3202-4C39-8743-1E6F150F2523}" presName="connTx" presStyleLbl="parChTrans1D3" presStyleIdx="0" presStyleCnt="2"/>
      <dgm:spPr/>
    </dgm:pt>
    <dgm:pt modelId="{36CAABF5-D2EB-4081-A8FC-975F35304441}" type="pres">
      <dgm:prSet presAssocID="{198D207F-E190-4C04-9A38-94BA03474EAC}" presName="root2" presStyleCnt="0"/>
      <dgm:spPr/>
    </dgm:pt>
    <dgm:pt modelId="{90344E5E-BBD5-4C03-AD51-22B8A0B3D34C}" type="pres">
      <dgm:prSet presAssocID="{198D207F-E190-4C04-9A38-94BA03474EAC}" presName="LevelTwoTextNode" presStyleLbl="node3" presStyleIdx="0" presStyleCnt="2">
        <dgm:presLayoutVars>
          <dgm:chPref val="3"/>
        </dgm:presLayoutVars>
      </dgm:prSet>
      <dgm:spPr/>
    </dgm:pt>
    <dgm:pt modelId="{19AA48E7-A23D-4346-8BA0-B84ADAD09A36}" type="pres">
      <dgm:prSet presAssocID="{198D207F-E190-4C04-9A38-94BA03474EAC}" presName="level3hierChild" presStyleCnt="0"/>
      <dgm:spPr/>
    </dgm:pt>
    <dgm:pt modelId="{07410806-670C-4B3A-9490-42A8CEE5B09A}" type="pres">
      <dgm:prSet presAssocID="{11760E31-6937-4CEB-B67B-0E849063AB95}" presName="conn2-1" presStyleLbl="parChTrans1D4" presStyleIdx="0" presStyleCnt="3"/>
      <dgm:spPr/>
    </dgm:pt>
    <dgm:pt modelId="{3A455BE2-B0BA-4317-B9A8-DAFBA3323788}" type="pres">
      <dgm:prSet presAssocID="{11760E31-6937-4CEB-B67B-0E849063AB95}" presName="connTx" presStyleLbl="parChTrans1D4" presStyleIdx="0" presStyleCnt="3"/>
      <dgm:spPr/>
    </dgm:pt>
    <dgm:pt modelId="{8CC42FC5-CFB0-4500-B808-10A3C6ED8DA0}" type="pres">
      <dgm:prSet presAssocID="{B12E75FD-3F95-4EA0-A6A6-8B7F9CA45621}" presName="root2" presStyleCnt="0"/>
      <dgm:spPr/>
    </dgm:pt>
    <dgm:pt modelId="{63403297-0223-4AA6-B57A-AA3221389FD5}" type="pres">
      <dgm:prSet presAssocID="{B12E75FD-3F95-4EA0-A6A6-8B7F9CA45621}" presName="LevelTwoTextNode" presStyleLbl="node4" presStyleIdx="0" presStyleCnt="3">
        <dgm:presLayoutVars>
          <dgm:chPref val="3"/>
        </dgm:presLayoutVars>
      </dgm:prSet>
      <dgm:spPr/>
    </dgm:pt>
    <dgm:pt modelId="{EB8C1B4F-10B1-41E2-A98C-BC832744367A}" type="pres">
      <dgm:prSet presAssocID="{B12E75FD-3F95-4EA0-A6A6-8B7F9CA45621}" presName="level3hierChild" presStyleCnt="0"/>
      <dgm:spPr/>
    </dgm:pt>
    <dgm:pt modelId="{55FBA205-D16E-4567-9BAC-F21B7BD11765}" type="pres">
      <dgm:prSet presAssocID="{06E85FFA-9D01-426C-B137-DCFFB35058EF}" presName="conn2-1" presStyleLbl="parChTrans1D3" presStyleIdx="1" presStyleCnt="2"/>
      <dgm:spPr/>
    </dgm:pt>
    <dgm:pt modelId="{87248C1E-564F-4339-BC1E-EF33012CCC21}" type="pres">
      <dgm:prSet presAssocID="{06E85FFA-9D01-426C-B137-DCFFB35058EF}" presName="connTx" presStyleLbl="parChTrans1D3" presStyleIdx="1" presStyleCnt="2"/>
      <dgm:spPr/>
    </dgm:pt>
    <dgm:pt modelId="{92D807E4-6B30-4C38-91FE-20300CA72534}" type="pres">
      <dgm:prSet presAssocID="{79763D03-FF10-4E24-B30D-B4C09E241D28}" presName="root2" presStyleCnt="0"/>
      <dgm:spPr/>
    </dgm:pt>
    <dgm:pt modelId="{EBD9A11D-91DA-4F85-A47F-B0FBB94A7AF6}" type="pres">
      <dgm:prSet presAssocID="{79763D03-FF10-4E24-B30D-B4C09E241D28}" presName="LevelTwoTextNode" presStyleLbl="node3" presStyleIdx="1" presStyleCnt="2">
        <dgm:presLayoutVars>
          <dgm:chPref val="3"/>
        </dgm:presLayoutVars>
      </dgm:prSet>
      <dgm:spPr/>
    </dgm:pt>
    <dgm:pt modelId="{183A4F18-3726-405C-8068-C4597179B6EA}" type="pres">
      <dgm:prSet presAssocID="{79763D03-FF10-4E24-B30D-B4C09E241D28}" presName="level3hierChild" presStyleCnt="0"/>
      <dgm:spPr/>
    </dgm:pt>
    <dgm:pt modelId="{BBD348E3-6510-4ACA-BA57-AF77C102FF53}" type="pres">
      <dgm:prSet presAssocID="{3E41F62A-2191-469B-9BD1-75D03F9DC5A0}" presName="conn2-1" presStyleLbl="parChTrans1D4" presStyleIdx="1" presStyleCnt="3"/>
      <dgm:spPr/>
    </dgm:pt>
    <dgm:pt modelId="{ACFB7E05-8623-49F6-95C0-5229DBC2E053}" type="pres">
      <dgm:prSet presAssocID="{3E41F62A-2191-469B-9BD1-75D03F9DC5A0}" presName="connTx" presStyleLbl="parChTrans1D4" presStyleIdx="1" presStyleCnt="3"/>
      <dgm:spPr/>
    </dgm:pt>
    <dgm:pt modelId="{D8991E63-446C-4B2A-9C1D-B129F315A4DB}" type="pres">
      <dgm:prSet presAssocID="{2215CB0E-3296-4EA2-AFBF-340483B4DFB2}" presName="root2" presStyleCnt="0"/>
      <dgm:spPr/>
    </dgm:pt>
    <dgm:pt modelId="{6A34A007-1834-4816-A015-40BEFEB09C6D}" type="pres">
      <dgm:prSet presAssocID="{2215CB0E-3296-4EA2-AFBF-340483B4DFB2}" presName="LevelTwoTextNode" presStyleLbl="node4" presStyleIdx="1" presStyleCnt="3">
        <dgm:presLayoutVars>
          <dgm:chPref val="3"/>
        </dgm:presLayoutVars>
      </dgm:prSet>
      <dgm:spPr/>
    </dgm:pt>
    <dgm:pt modelId="{BDCBA9FB-623C-4004-A5B8-5CA302D6D127}" type="pres">
      <dgm:prSet presAssocID="{2215CB0E-3296-4EA2-AFBF-340483B4DFB2}" presName="level3hierChild" presStyleCnt="0"/>
      <dgm:spPr/>
    </dgm:pt>
    <dgm:pt modelId="{BE3F96B6-F32F-46F8-AC59-05208E35342E}" type="pres">
      <dgm:prSet presAssocID="{A4F6350D-CD27-4A25-9144-45D16731F63D}" presName="conn2-1" presStyleLbl="parChTrans1D4" presStyleIdx="2" presStyleCnt="3"/>
      <dgm:spPr/>
    </dgm:pt>
    <dgm:pt modelId="{0DB16B25-5BE3-4D0F-9AAC-7EB369A78788}" type="pres">
      <dgm:prSet presAssocID="{A4F6350D-CD27-4A25-9144-45D16731F63D}" presName="connTx" presStyleLbl="parChTrans1D4" presStyleIdx="2" presStyleCnt="3"/>
      <dgm:spPr/>
    </dgm:pt>
    <dgm:pt modelId="{734720F1-7A02-42FA-84DD-EAD2F231B1A8}" type="pres">
      <dgm:prSet presAssocID="{9319F490-C5A7-487B-9755-9A1E5EA89226}" presName="root2" presStyleCnt="0"/>
      <dgm:spPr/>
    </dgm:pt>
    <dgm:pt modelId="{6C42ED51-5478-4ABE-A8FC-3CB2FE1A48F8}" type="pres">
      <dgm:prSet presAssocID="{9319F490-C5A7-487B-9755-9A1E5EA89226}" presName="LevelTwoTextNode" presStyleLbl="node4" presStyleIdx="2" presStyleCnt="3">
        <dgm:presLayoutVars>
          <dgm:chPref val="3"/>
        </dgm:presLayoutVars>
      </dgm:prSet>
      <dgm:spPr/>
    </dgm:pt>
    <dgm:pt modelId="{4F68C55C-5E3A-432C-AC8B-FF05ED5CF99D}" type="pres">
      <dgm:prSet presAssocID="{9319F490-C5A7-487B-9755-9A1E5EA89226}" presName="level3hierChild" presStyleCnt="0"/>
      <dgm:spPr/>
    </dgm:pt>
    <dgm:pt modelId="{876AA7A3-EA76-4039-8F34-B50D1664A126}" type="pres">
      <dgm:prSet presAssocID="{5DA41B0F-CE68-41BB-ADE6-8666326875A7}" presName="conn2-1" presStyleLbl="parChTrans1D2" presStyleIdx="1" presStyleCnt="2"/>
      <dgm:spPr/>
    </dgm:pt>
    <dgm:pt modelId="{09FD471F-D20A-4257-AD84-C74F11546C2A}" type="pres">
      <dgm:prSet presAssocID="{5DA41B0F-CE68-41BB-ADE6-8666326875A7}" presName="connTx" presStyleLbl="parChTrans1D2" presStyleIdx="1" presStyleCnt="2"/>
      <dgm:spPr/>
    </dgm:pt>
    <dgm:pt modelId="{EEF4AE35-E812-4BEC-BD75-BCADE0FB44C3}" type="pres">
      <dgm:prSet presAssocID="{C841E53C-FF6A-40BA-BF7F-B13BD0B01C45}" presName="root2" presStyleCnt="0"/>
      <dgm:spPr/>
    </dgm:pt>
    <dgm:pt modelId="{99EC3F99-AF84-465B-9B37-4305D215F4E5}" type="pres">
      <dgm:prSet presAssocID="{C841E53C-FF6A-40BA-BF7F-B13BD0B01C45}" presName="LevelTwoTextNode" presStyleLbl="node2" presStyleIdx="1" presStyleCnt="2">
        <dgm:presLayoutVars>
          <dgm:chPref val="3"/>
        </dgm:presLayoutVars>
      </dgm:prSet>
      <dgm:spPr/>
    </dgm:pt>
    <dgm:pt modelId="{4097A0BB-FC06-4C79-8AC7-3056031A4CA0}" type="pres">
      <dgm:prSet presAssocID="{C841E53C-FF6A-40BA-BF7F-B13BD0B01C45}" presName="level3hierChild" presStyleCnt="0"/>
      <dgm:spPr/>
    </dgm:pt>
  </dgm:ptLst>
  <dgm:cxnLst>
    <dgm:cxn modelId="{32249714-BF3C-4B54-A9BB-B197D865F017}" type="presOf" srcId="{5DA41B0F-CE68-41BB-ADE6-8666326875A7}" destId="{876AA7A3-EA76-4039-8F34-B50D1664A126}" srcOrd="0" destOrd="0" presId="urn:microsoft.com/office/officeart/2005/8/layout/hierarchy2"/>
    <dgm:cxn modelId="{BBBED426-2ED4-4A8D-93DF-9F559F2C2A9D}" type="presOf" srcId="{C841E53C-FF6A-40BA-BF7F-B13BD0B01C45}" destId="{99EC3F99-AF84-465B-9B37-4305D215F4E5}" srcOrd="0" destOrd="0" presId="urn:microsoft.com/office/officeart/2005/8/layout/hierarchy2"/>
    <dgm:cxn modelId="{85CFD32D-C72C-4EA3-A605-8C8663B4F7AC}" type="presOf" srcId="{6CEE0436-C2F3-430C-A70A-36370FF34FA2}" destId="{C468E03A-8C8F-4BDD-A45F-2004DE7AE3E1}" srcOrd="0" destOrd="0" presId="urn:microsoft.com/office/officeart/2005/8/layout/hierarchy2"/>
    <dgm:cxn modelId="{DB967030-D72D-48D1-9E45-5874FA518067}" srcId="{6CEE0436-C2F3-430C-A70A-36370FF34FA2}" destId="{79763D03-FF10-4E24-B30D-B4C09E241D28}" srcOrd="1" destOrd="0" parTransId="{06E85FFA-9D01-426C-B137-DCFFB35058EF}" sibTransId="{2010FC86-C4DE-40DF-B63C-27ADF36107EE}"/>
    <dgm:cxn modelId="{E2282D5B-E848-4804-AB07-5E6DD03E9CE1}" type="presOf" srcId="{A4F6350D-CD27-4A25-9144-45D16731F63D}" destId="{0DB16B25-5BE3-4D0F-9AAC-7EB369A78788}" srcOrd="1" destOrd="0" presId="urn:microsoft.com/office/officeart/2005/8/layout/hierarchy2"/>
    <dgm:cxn modelId="{C0A31164-FF6B-4E33-8EBF-FD173795E062}" srcId="{42A3FD09-2A25-4CBA-B2F6-5F80DAAD39A2}" destId="{9C5AEB59-0DA4-486A-8E44-77886E8B9298}" srcOrd="0" destOrd="0" parTransId="{0FFA29DF-A9FB-41BF-82B7-E1F73AC2E495}" sibTransId="{94EAF159-395B-41C4-BA3A-25E0DEFA935C}"/>
    <dgm:cxn modelId="{E3ABA667-FD7F-4C6E-8621-C7F8CB31C6D8}" type="presOf" srcId="{198D207F-E190-4C04-9A38-94BA03474EAC}" destId="{90344E5E-BBD5-4C03-AD51-22B8A0B3D34C}" srcOrd="0" destOrd="0" presId="urn:microsoft.com/office/officeart/2005/8/layout/hierarchy2"/>
    <dgm:cxn modelId="{EA94544F-481D-4D5F-9092-96C58865AD2A}" srcId="{198D207F-E190-4C04-9A38-94BA03474EAC}" destId="{B12E75FD-3F95-4EA0-A6A6-8B7F9CA45621}" srcOrd="0" destOrd="0" parTransId="{11760E31-6937-4CEB-B67B-0E849063AB95}" sibTransId="{770EAEBB-79EA-4E7B-8F8A-A1F30B64AAE4}"/>
    <dgm:cxn modelId="{50262A50-86E3-453C-A818-21C5F9D5F637}" type="presOf" srcId="{11760E31-6937-4CEB-B67B-0E849063AB95}" destId="{07410806-670C-4B3A-9490-42A8CEE5B09A}" srcOrd="0" destOrd="0" presId="urn:microsoft.com/office/officeart/2005/8/layout/hierarchy2"/>
    <dgm:cxn modelId="{428E5658-1533-49AF-A8E0-4C988A28DF74}" type="presOf" srcId="{5DA41B0F-CE68-41BB-ADE6-8666326875A7}" destId="{09FD471F-D20A-4257-AD84-C74F11546C2A}" srcOrd="1" destOrd="0" presId="urn:microsoft.com/office/officeart/2005/8/layout/hierarchy2"/>
    <dgm:cxn modelId="{88FDFC59-D981-4919-8310-0365305A5FC5}" type="presOf" srcId="{D9F54F78-3202-4C39-8743-1E6F150F2523}" destId="{77524684-43FD-4611-A5C4-8D6A9C78BA8B}" srcOrd="1" destOrd="0" presId="urn:microsoft.com/office/officeart/2005/8/layout/hierarchy2"/>
    <dgm:cxn modelId="{0C238B87-7279-4714-BE7D-17D855E1E276}" srcId="{79763D03-FF10-4E24-B30D-B4C09E241D28}" destId="{9319F490-C5A7-487B-9755-9A1E5EA89226}" srcOrd="1" destOrd="0" parTransId="{A4F6350D-CD27-4A25-9144-45D16731F63D}" sibTransId="{4A8FEA46-A08F-4BDB-A731-049E5FF2A4F2}"/>
    <dgm:cxn modelId="{F97AA789-4FFF-4E1D-A3E2-B1A149796F3C}" type="presOf" srcId="{DDED63B5-1F3F-4F85-97F9-3C64E9B2AB22}" destId="{CC1A6673-0830-4779-9FCD-F582CBDA75BA}" srcOrd="1" destOrd="0" presId="urn:microsoft.com/office/officeart/2005/8/layout/hierarchy2"/>
    <dgm:cxn modelId="{42DA618C-EB44-4099-B327-F75C52298FC8}" srcId="{6CEE0436-C2F3-430C-A70A-36370FF34FA2}" destId="{198D207F-E190-4C04-9A38-94BA03474EAC}" srcOrd="0" destOrd="0" parTransId="{D9F54F78-3202-4C39-8743-1E6F150F2523}" sibTransId="{00F459FA-289A-43F3-89AF-BF3E64F7BC92}"/>
    <dgm:cxn modelId="{BB87D68D-8C29-4E24-B7A7-44F6B77C3528}" type="presOf" srcId="{3E41F62A-2191-469B-9BD1-75D03F9DC5A0}" destId="{ACFB7E05-8623-49F6-95C0-5229DBC2E053}" srcOrd="1" destOrd="0" presId="urn:microsoft.com/office/officeart/2005/8/layout/hierarchy2"/>
    <dgm:cxn modelId="{AC2B3293-DEF4-4783-9C1F-01A67F15FC0B}" type="presOf" srcId="{DDED63B5-1F3F-4F85-97F9-3C64E9B2AB22}" destId="{FC8894CC-1F69-46F9-AA17-204B11025927}" srcOrd="0" destOrd="0" presId="urn:microsoft.com/office/officeart/2005/8/layout/hierarchy2"/>
    <dgm:cxn modelId="{4B688D94-7268-4FF0-AA23-4D4E4DB514D2}" type="presOf" srcId="{11760E31-6937-4CEB-B67B-0E849063AB95}" destId="{3A455BE2-B0BA-4317-B9A8-DAFBA3323788}" srcOrd="1" destOrd="0" presId="urn:microsoft.com/office/officeart/2005/8/layout/hierarchy2"/>
    <dgm:cxn modelId="{8B969B95-0101-4A0E-BC60-6C1E321A3815}" type="presOf" srcId="{79763D03-FF10-4E24-B30D-B4C09E241D28}" destId="{EBD9A11D-91DA-4F85-A47F-B0FBB94A7AF6}" srcOrd="0" destOrd="0" presId="urn:microsoft.com/office/officeart/2005/8/layout/hierarchy2"/>
    <dgm:cxn modelId="{02AA749B-41B1-40FE-A252-0F30582FEFC3}" srcId="{79763D03-FF10-4E24-B30D-B4C09E241D28}" destId="{2215CB0E-3296-4EA2-AFBF-340483B4DFB2}" srcOrd="0" destOrd="0" parTransId="{3E41F62A-2191-469B-9BD1-75D03F9DC5A0}" sibTransId="{33EE5982-4567-48AB-8BB0-5A919AD5BE3B}"/>
    <dgm:cxn modelId="{1B18049E-37D0-4B23-A8B1-2FF33C7A1111}" type="presOf" srcId="{3E41F62A-2191-469B-9BD1-75D03F9DC5A0}" destId="{BBD348E3-6510-4ACA-BA57-AF77C102FF53}" srcOrd="0" destOrd="0" presId="urn:microsoft.com/office/officeart/2005/8/layout/hierarchy2"/>
    <dgm:cxn modelId="{77A363A3-7770-4C5F-93C6-6B9580423ECB}" type="presOf" srcId="{A4F6350D-CD27-4A25-9144-45D16731F63D}" destId="{BE3F96B6-F32F-46F8-AC59-05208E35342E}" srcOrd="0" destOrd="0" presId="urn:microsoft.com/office/officeart/2005/8/layout/hierarchy2"/>
    <dgm:cxn modelId="{DBEFB0AB-81FC-42F7-B14F-9101D69218D6}" type="presOf" srcId="{42A3FD09-2A25-4CBA-B2F6-5F80DAAD39A2}" destId="{849F2231-750C-4007-AA03-6FA4FD6BC4BD}" srcOrd="0" destOrd="0" presId="urn:microsoft.com/office/officeart/2005/8/layout/hierarchy2"/>
    <dgm:cxn modelId="{DB5ABFC0-53FB-45E8-8E7A-514E559866A2}" srcId="{9C5AEB59-0DA4-486A-8E44-77886E8B9298}" destId="{C841E53C-FF6A-40BA-BF7F-B13BD0B01C45}" srcOrd="1" destOrd="0" parTransId="{5DA41B0F-CE68-41BB-ADE6-8666326875A7}" sibTransId="{FDFDB2AD-7857-4ECD-8E3D-B32815D03473}"/>
    <dgm:cxn modelId="{E8FB30C9-8861-48B3-AF29-EAC6444829F5}" type="presOf" srcId="{B12E75FD-3F95-4EA0-A6A6-8B7F9CA45621}" destId="{63403297-0223-4AA6-B57A-AA3221389FD5}" srcOrd="0" destOrd="0" presId="urn:microsoft.com/office/officeart/2005/8/layout/hierarchy2"/>
    <dgm:cxn modelId="{B35381DC-9D88-4EF2-BEAF-E186B2862BBC}" type="presOf" srcId="{06E85FFA-9D01-426C-B137-DCFFB35058EF}" destId="{87248C1E-564F-4339-BC1E-EF33012CCC21}" srcOrd="1" destOrd="0" presId="urn:microsoft.com/office/officeart/2005/8/layout/hierarchy2"/>
    <dgm:cxn modelId="{BB1CBEDC-4EDE-4F25-88F2-AF5D491640F6}" type="presOf" srcId="{9C5AEB59-0DA4-486A-8E44-77886E8B9298}" destId="{0A9B99E6-C016-4365-B979-6C1FCB9F18DF}" srcOrd="0" destOrd="0" presId="urn:microsoft.com/office/officeart/2005/8/layout/hierarchy2"/>
    <dgm:cxn modelId="{64E2C6DF-3931-44B0-92EF-2D71C2145BC0}" srcId="{9C5AEB59-0DA4-486A-8E44-77886E8B9298}" destId="{6CEE0436-C2F3-430C-A70A-36370FF34FA2}" srcOrd="0" destOrd="0" parTransId="{DDED63B5-1F3F-4F85-97F9-3C64E9B2AB22}" sibTransId="{81E5C4C1-6CB0-435E-99C5-F016FD3DD681}"/>
    <dgm:cxn modelId="{D49378E2-8834-4D31-97BA-1ABC2E3295CA}" type="presOf" srcId="{06E85FFA-9D01-426C-B137-DCFFB35058EF}" destId="{55FBA205-D16E-4567-9BAC-F21B7BD11765}" srcOrd="0" destOrd="0" presId="urn:microsoft.com/office/officeart/2005/8/layout/hierarchy2"/>
    <dgm:cxn modelId="{8FDAA3EA-73ED-4A12-A3BB-9381258E35DF}" type="presOf" srcId="{2215CB0E-3296-4EA2-AFBF-340483B4DFB2}" destId="{6A34A007-1834-4816-A015-40BEFEB09C6D}" srcOrd="0" destOrd="0" presId="urn:microsoft.com/office/officeart/2005/8/layout/hierarchy2"/>
    <dgm:cxn modelId="{A2B8F7F8-A9DB-4765-A05A-CE1F8482E751}" type="presOf" srcId="{9319F490-C5A7-487B-9755-9A1E5EA89226}" destId="{6C42ED51-5478-4ABE-A8FC-3CB2FE1A48F8}" srcOrd="0" destOrd="0" presId="urn:microsoft.com/office/officeart/2005/8/layout/hierarchy2"/>
    <dgm:cxn modelId="{D71788FB-6234-420C-89F1-B4A8EF826B66}" type="presOf" srcId="{D9F54F78-3202-4C39-8743-1E6F150F2523}" destId="{E5E9689B-7347-4B3A-A1D0-DA455F786866}" srcOrd="0" destOrd="0" presId="urn:microsoft.com/office/officeart/2005/8/layout/hierarchy2"/>
    <dgm:cxn modelId="{7025030A-2FF8-4850-970E-88E0A01B44EB}" type="presParOf" srcId="{849F2231-750C-4007-AA03-6FA4FD6BC4BD}" destId="{45701F69-C248-4929-9CAC-F729D464D60E}" srcOrd="0" destOrd="0" presId="urn:microsoft.com/office/officeart/2005/8/layout/hierarchy2"/>
    <dgm:cxn modelId="{95D4261A-CC3D-4785-917A-722FEC41B138}" type="presParOf" srcId="{45701F69-C248-4929-9CAC-F729D464D60E}" destId="{0A9B99E6-C016-4365-B979-6C1FCB9F18DF}" srcOrd="0" destOrd="0" presId="urn:microsoft.com/office/officeart/2005/8/layout/hierarchy2"/>
    <dgm:cxn modelId="{B50D5765-4773-4F2F-AE33-6F9E751EEF53}" type="presParOf" srcId="{45701F69-C248-4929-9CAC-F729D464D60E}" destId="{EDFA6EDD-D2C3-4C21-B1CE-3698FF31A35A}" srcOrd="1" destOrd="0" presId="urn:microsoft.com/office/officeart/2005/8/layout/hierarchy2"/>
    <dgm:cxn modelId="{876281CE-7C74-4913-8353-C79BD4B09804}" type="presParOf" srcId="{EDFA6EDD-D2C3-4C21-B1CE-3698FF31A35A}" destId="{FC8894CC-1F69-46F9-AA17-204B11025927}" srcOrd="0" destOrd="0" presId="urn:microsoft.com/office/officeart/2005/8/layout/hierarchy2"/>
    <dgm:cxn modelId="{55B008A6-8E9E-45A8-836E-517A96C915C2}" type="presParOf" srcId="{FC8894CC-1F69-46F9-AA17-204B11025927}" destId="{CC1A6673-0830-4779-9FCD-F582CBDA75BA}" srcOrd="0" destOrd="0" presId="urn:microsoft.com/office/officeart/2005/8/layout/hierarchy2"/>
    <dgm:cxn modelId="{F61A8DC8-D9E1-4A02-A6A8-A442B329C1F2}" type="presParOf" srcId="{EDFA6EDD-D2C3-4C21-B1CE-3698FF31A35A}" destId="{292C61CC-CF12-4EDA-B635-8C89459DCD1E}" srcOrd="1" destOrd="0" presId="urn:microsoft.com/office/officeart/2005/8/layout/hierarchy2"/>
    <dgm:cxn modelId="{7F4A2F3C-C9F1-4A18-A6DC-5997EB6491A2}" type="presParOf" srcId="{292C61CC-CF12-4EDA-B635-8C89459DCD1E}" destId="{C468E03A-8C8F-4BDD-A45F-2004DE7AE3E1}" srcOrd="0" destOrd="0" presId="urn:microsoft.com/office/officeart/2005/8/layout/hierarchy2"/>
    <dgm:cxn modelId="{ED49A3C7-7A42-4981-A8AD-8BB75256581A}" type="presParOf" srcId="{292C61CC-CF12-4EDA-B635-8C89459DCD1E}" destId="{3D5A17D9-7BAA-4A2A-ADA6-C2B8D3063262}" srcOrd="1" destOrd="0" presId="urn:microsoft.com/office/officeart/2005/8/layout/hierarchy2"/>
    <dgm:cxn modelId="{AE558637-19D7-499F-BA15-FA3CDB87AADB}" type="presParOf" srcId="{3D5A17D9-7BAA-4A2A-ADA6-C2B8D3063262}" destId="{E5E9689B-7347-4B3A-A1D0-DA455F786866}" srcOrd="0" destOrd="0" presId="urn:microsoft.com/office/officeart/2005/8/layout/hierarchy2"/>
    <dgm:cxn modelId="{4A52634C-D2F2-411B-BA0B-CE6519387EB5}" type="presParOf" srcId="{E5E9689B-7347-4B3A-A1D0-DA455F786866}" destId="{77524684-43FD-4611-A5C4-8D6A9C78BA8B}" srcOrd="0" destOrd="0" presId="urn:microsoft.com/office/officeart/2005/8/layout/hierarchy2"/>
    <dgm:cxn modelId="{27593439-1BB4-462A-A7AC-DEE6AA344D5A}" type="presParOf" srcId="{3D5A17D9-7BAA-4A2A-ADA6-C2B8D3063262}" destId="{36CAABF5-D2EB-4081-A8FC-975F35304441}" srcOrd="1" destOrd="0" presId="urn:microsoft.com/office/officeart/2005/8/layout/hierarchy2"/>
    <dgm:cxn modelId="{3682B04F-35FA-4BA8-98B4-8152E140A778}" type="presParOf" srcId="{36CAABF5-D2EB-4081-A8FC-975F35304441}" destId="{90344E5E-BBD5-4C03-AD51-22B8A0B3D34C}" srcOrd="0" destOrd="0" presId="urn:microsoft.com/office/officeart/2005/8/layout/hierarchy2"/>
    <dgm:cxn modelId="{301B43B0-5183-48B3-981A-318529E9FEFA}" type="presParOf" srcId="{36CAABF5-D2EB-4081-A8FC-975F35304441}" destId="{19AA48E7-A23D-4346-8BA0-B84ADAD09A36}" srcOrd="1" destOrd="0" presId="urn:microsoft.com/office/officeart/2005/8/layout/hierarchy2"/>
    <dgm:cxn modelId="{785E1FB7-36D5-438E-AF88-EF50A1DC2B32}" type="presParOf" srcId="{19AA48E7-A23D-4346-8BA0-B84ADAD09A36}" destId="{07410806-670C-4B3A-9490-42A8CEE5B09A}" srcOrd="0" destOrd="0" presId="urn:microsoft.com/office/officeart/2005/8/layout/hierarchy2"/>
    <dgm:cxn modelId="{4595F70E-46DC-4774-B9B1-B0C69BDA0A48}" type="presParOf" srcId="{07410806-670C-4B3A-9490-42A8CEE5B09A}" destId="{3A455BE2-B0BA-4317-B9A8-DAFBA3323788}" srcOrd="0" destOrd="0" presId="urn:microsoft.com/office/officeart/2005/8/layout/hierarchy2"/>
    <dgm:cxn modelId="{A0625C4F-A3F2-4DAE-924F-099B196BDC67}" type="presParOf" srcId="{19AA48E7-A23D-4346-8BA0-B84ADAD09A36}" destId="{8CC42FC5-CFB0-4500-B808-10A3C6ED8DA0}" srcOrd="1" destOrd="0" presId="urn:microsoft.com/office/officeart/2005/8/layout/hierarchy2"/>
    <dgm:cxn modelId="{EA9A3FC7-5C2C-430C-8F56-BE8D0CD00BCF}" type="presParOf" srcId="{8CC42FC5-CFB0-4500-B808-10A3C6ED8DA0}" destId="{63403297-0223-4AA6-B57A-AA3221389FD5}" srcOrd="0" destOrd="0" presId="urn:microsoft.com/office/officeart/2005/8/layout/hierarchy2"/>
    <dgm:cxn modelId="{043020F3-35BC-41BC-A852-6F80B87440A0}" type="presParOf" srcId="{8CC42FC5-CFB0-4500-B808-10A3C6ED8DA0}" destId="{EB8C1B4F-10B1-41E2-A98C-BC832744367A}" srcOrd="1" destOrd="0" presId="urn:microsoft.com/office/officeart/2005/8/layout/hierarchy2"/>
    <dgm:cxn modelId="{DA8CC664-1ABB-4F1E-895E-26BE8D399DBF}" type="presParOf" srcId="{3D5A17D9-7BAA-4A2A-ADA6-C2B8D3063262}" destId="{55FBA205-D16E-4567-9BAC-F21B7BD11765}" srcOrd="2" destOrd="0" presId="urn:microsoft.com/office/officeart/2005/8/layout/hierarchy2"/>
    <dgm:cxn modelId="{0AA318E8-0079-4BB6-8FA5-74EAB95011DD}" type="presParOf" srcId="{55FBA205-D16E-4567-9BAC-F21B7BD11765}" destId="{87248C1E-564F-4339-BC1E-EF33012CCC21}" srcOrd="0" destOrd="0" presId="urn:microsoft.com/office/officeart/2005/8/layout/hierarchy2"/>
    <dgm:cxn modelId="{95A7112C-F471-4644-8BD3-5113A72C6AE7}" type="presParOf" srcId="{3D5A17D9-7BAA-4A2A-ADA6-C2B8D3063262}" destId="{92D807E4-6B30-4C38-91FE-20300CA72534}" srcOrd="3" destOrd="0" presId="urn:microsoft.com/office/officeart/2005/8/layout/hierarchy2"/>
    <dgm:cxn modelId="{72A23399-A26D-450D-9C9C-A516D13C3ECD}" type="presParOf" srcId="{92D807E4-6B30-4C38-91FE-20300CA72534}" destId="{EBD9A11D-91DA-4F85-A47F-B0FBB94A7AF6}" srcOrd="0" destOrd="0" presId="urn:microsoft.com/office/officeart/2005/8/layout/hierarchy2"/>
    <dgm:cxn modelId="{405D8043-1ACD-474A-A451-5FE103CA8F82}" type="presParOf" srcId="{92D807E4-6B30-4C38-91FE-20300CA72534}" destId="{183A4F18-3726-405C-8068-C4597179B6EA}" srcOrd="1" destOrd="0" presId="urn:microsoft.com/office/officeart/2005/8/layout/hierarchy2"/>
    <dgm:cxn modelId="{ED9EBBAA-8C14-49A7-A212-A18D91EEB73B}" type="presParOf" srcId="{183A4F18-3726-405C-8068-C4597179B6EA}" destId="{BBD348E3-6510-4ACA-BA57-AF77C102FF53}" srcOrd="0" destOrd="0" presId="urn:microsoft.com/office/officeart/2005/8/layout/hierarchy2"/>
    <dgm:cxn modelId="{254D5CA7-544F-4CB5-A2C6-4AFDD315B73E}" type="presParOf" srcId="{BBD348E3-6510-4ACA-BA57-AF77C102FF53}" destId="{ACFB7E05-8623-49F6-95C0-5229DBC2E053}" srcOrd="0" destOrd="0" presId="urn:microsoft.com/office/officeart/2005/8/layout/hierarchy2"/>
    <dgm:cxn modelId="{53429E1F-9D35-4E0E-86F2-801046B68F3E}" type="presParOf" srcId="{183A4F18-3726-405C-8068-C4597179B6EA}" destId="{D8991E63-446C-4B2A-9C1D-B129F315A4DB}" srcOrd="1" destOrd="0" presId="urn:microsoft.com/office/officeart/2005/8/layout/hierarchy2"/>
    <dgm:cxn modelId="{5EFDE2E7-AF42-42BA-AAF3-58B72E701B93}" type="presParOf" srcId="{D8991E63-446C-4B2A-9C1D-B129F315A4DB}" destId="{6A34A007-1834-4816-A015-40BEFEB09C6D}" srcOrd="0" destOrd="0" presId="urn:microsoft.com/office/officeart/2005/8/layout/hierarchy2"/>
    <dgm:cxn modelId="{42DD6374-20DF-4EF7-A76D-D4896889F8F4}" type="presParOf" srcId="{D8991E63-446C-4B2A-9C1D-B129F315A4DB}" destId="{BDCBA9FB-623C-4004-A5B8-5CA302D6D127}" srcOrd="1" destOrd="0" presId="urn:microsoft.com/office/officeart/2005/8/layout/hierarchy2"/>
    <dgm:cxn modelId="{6855F9F3-96FE-460F-A750-5BAFC6772B16}" type="presParOf" srcId="{183A4F18-3726-405C-8068-C4597179B6EA}" destId="{BE3F96B6-F32F-46F8-AC59-05208E35342E}" srcOrd="2" destOrd="0" presId="urn:microsoft.com/office/officeart/2005/8/layout/hierarchy2"/>
    <dgm:cxn modelId="{5A7A6C67-4A51-4BDE-8C5A-237BF10D68EE}" type="presParOf" srcId="{BE3F96B6-F32F-46F8-AC59-05208E35342E}" destId="{0DB16B25-5BE3-4D0F-9AAC-7EB369A78788}" srcOrd="0" destOrd="0" presId="urn:microsoft.com/office/officeart/2005/8/layout/hierarchy2"/>
    <dgm:cxn modelId="{FA3BE04E-7FAC-4971-8B5A-957E05A85A7A}" type="presParOf" srcId="{183A4F18-3726-405C-8068-C4597179B6EA}" destId="{734720F1-7A02-42FA-84DD-EAD2F231B1A8}" srcOrd="3" destOrd="0" presId="urn:microsoft.com/office/officeart/2005/8/layout/hierarchy2"/>
    <dgm:cxn modelId="{EA81038A-CC79-4585-A2D5-C5C73BE6ED56}" type="presParOf" srcId="{734720F1-7A02-42FA-84DD-EAD2F231B1A8}" destId="{6C42ED51-5478-4ABE-A8FC-3CB2FE1A48F8}" srcOrd="0" destOrd="0" presId="urn:microsoft.com/office/officeart/2005/8/layout/hierarchy2"/>
    <dgm:cxn modelId="{35F27929-3736-4A21-8918-ADD2F5D518C9}" type="presParOf" srcId="{734720F1-7A02-42FA-84DD-EAD2F231B1A8}" destId="{4F68C55C-5E3A-432C-AC8B-FF05ED5CF99D}" srcOrd="1" destOrd="0" presId="urn:microsoft.com/office/officeart/2005/8/layout/hierarchy2"/>
    <dgm:cxn modelId="{6BE5604F-9B8E-4AFA-B346-121D273F3822}" type="presParOf" srcId="{EDFA6EDD-D2C3-4C21-B1CE-3698FF31A35A}" destId="{876AA7A3-EA76-4039-8F34-B50D1664A126}" srcOrd="2" destOrd="0" presId="urn:microsoft.com/office/officeart/2005/8/layout/hierarchy2"/>
    <dgm:cxn modelId="{11DCE1F0-C7DE-4DF8-A853-BA42C0F1FE58}" type="presParOf" srcId="{876AA7A3-EA76-4039-8F34-B50D1664A126}" destId="{09FD471F-D20A-4257-AD84-C74F11546C2A}" srcOrd="0" destOrd="0" presId="urn:microsoft.com/office/officeart/2005/8/layout/hierarchy2"/>
    <dgm:cxn modelId="{DB47E776-2F6B-44C9-9E58-CAF78FF258FA}" type="presParOf" srcId="{EDFA6EDD-D2C3-4C21-B1CE-3698FF31A35A}" destId="{EEF4AE35-E812-4BEC-BD75-BCADE0FB44C3}" srcOrd="3" destOrd="0" presId="urn:microsoft.com/office/officeart/2005/8/layout/hierarchy2"/>
    <dgm:cxn modelId="{E806AA99-0244-4D45-B062-B6B22215BD74}" type="presParOf" srcId="{EEF4AE35-E812-4BEC-BD75-BCADE0FB44C3}" destId="{99EC3F99-AF84-465B-9B37-4305D215F4E5}" srcOrd="0" destOrd="0" presId="urn:microsoft.com/office/officeart/2005/8/layout/hierarchy2"/>
    <dgm:cxn modelId="{C113026D-CE40-4C85-B779-9BE5625FBDC5}" type="presParOf" srcId="{EEF4AE35-E812-4BEC-BD75-BCADE0FB44C3}" destId="{4097A0BB-FC06-4C79-8AC7-3056031A4CA0}" srcOrd="1" destOrd="0" presId="urn:microsoft.com/office/officeart/2005/8/layout/hierarchy2"/>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8425DF2-F7C4-4027-BB17-B8DE8EDCFA31}" type="doc">
      <dgm:prSet loTypeId="urn:microsoft.com/office/officeart/2005/8/layout/chevron1" loCatId="process" qsTypeId="urn:microsoft.com/office/officeart/2005/8/quickstyle/simple3" qsCatId="simple" csTypeId="urn:microsoft.com/office/officeart/2005/8/colors/accent1_2" csCatId="accent1" phldr="1"/>
      <dgm:spPr/>
    </dgm:pt>
    <dgm:pt modelId="{1E64D244-4477-4BD2-B54E-1678259BF081}">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演習の説明　　　　（５分）</a:t>
          </a:r>
        </a:p>
      </dgm:t>
    </dgm:pt>
    <dgm:pt modelId="{5825E5B8-0D9A-4574-B961-AD95D4E81377}" type="parTrans" cxnId="{D2331A10-F07D-44F4-83E7-B4DB2FD6E8E5}">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EEE71D1B-375F-4DE3-8D51-E3A878C3313F}" type="sibTrans" cxnId="{D2331A10-F07D-44F4-83E7-B4DB2FD6E8E5}">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EDECCCB9-2347-43EC-9623-2E334BE1CF3A}">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個人ワーク　　　　　（１０分）</a:t>
          </a:r>
        </a:p>
      </dgm:t>
    </dgm:pt>
    <dgm:pt modelId="{D4F5BC22-BA99-4A94-8F31-0721C0F591CD}" type="parTrans" cxnId="{91846521-6E9F-482B-9879-061C8CF20B87}">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6DF71D14-33DA-4362-B33A-64D87C891F95}" type="sibTrans" cxnId="{91846521-6E9F-482B-9879-061C8CF20B87}">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9AB51399-9701-4341-8064-479B9B87EBCC}">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グループ共有　　　（１５分）</a:t>
          </a:r>
        </a:p>
      </dgm:t>
    </dgm:pt>
    <dgm:pt modelId="{7A2C0FE1-52FE-4642-9617-4A8B266F6138}" type="parTrans" cxnId="{95AFC811-EF76-443B-B37B-E0FCEAA46E36}">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2A58267E-6E08-43C8-9855-740F964C9844}" type="sibTrans" cxnId="{95AFC811-EF76-443B-B37B-E0FCEAA46E36}">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7114FF94-ADEA-4742-8922-36EB16BE1A0A}">
      <dgm:prSet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役割の確認　　　　（５分）</a:t>
          </a:r>
        </a:p>
      </dgm:t>
    </dgm:pt>
    <dgm:pt modelId="{1224681F-39EE-4A65-8F67-7600181088B9}" type="parTrans" cxnId="{AA008F48-B4D2-435A-8CCF-9227A579857F}">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368D2178-428B-4C2D-83A2-99A768F22CB2}" type="sibTrans" cxnId="{AA008F48-B4D2-435A-8CCF-9227A579857F}">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06F8B753-43D9-438C-86D7-82581CBBFE18}">
      <dgm:prSet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全体のまとめ　　　（１０分）</a:t>
          </a:r>
        </a:p>
      </dgm:t>
    </dgm:pt>
    <dgm:pt modelId="{CE11D246-D998-490B-973A-A6FC8CA5C696}" type="parTrans" cxnId="{D055C77F-D00B-47D2-A904-4638826F50EA}">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D14D923B-A09F-427B-8FB5-8140933DFC7A}" type="sibTrans" cxnId="{D055C77F-D00B-47D2-A904-4638826F50EA}">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70C5B35B-62CF-4751-BBF4-5A1C0AEC793B}" type="pres">
      <dgm:prSet presAssocID="{98425DF2-F7C4-4027-BB17-B8DE8EDCFA31}" presName="Name0" presStyleCnt="0">
        <dgm:presLayoutVars>
          <dgm:dir/>
          <dgm:animLvl val="lvl"/>
          <dgm:resizeHandles val="exact"/>
        </dgm:presLayoutVars>
      </dgm:prSet>
      <dgm:spPr/>
    </dgm:pt>
    <dgm:pt modelId="{9D6BF220-FECE-4485-9050-F478DF8AABA6}" type="pres">
      <dgm:prSet presAssocID="{1E64D244-4477-4BD2-B54E-1678259BF081}" presName="parTxOnly" presStyleLbl="node1" presStyleIdx="0" presStyleCnt="5">
        <dgm:presLayoutVars>
          <dgm:chMax val="0"/>
          <dgm:chPref val="0"/>
          <dgm:bulletEnabled val="1"/>
        </dgm:presLayoutVars>
      </dgm:prSet>
      <dgm:spPr/>
    </dgm:pt>
    <dgm:pt modelId="{F92C282A-8EE1-4152-A7B1-C8F56FD9F114}" type="pres">
      <dgm:prSet presAssocID="{EEE71D1B-375F-4DE3-8D51-E3A878C3313F}" presName="parTxOnlySpace" presStyleCnt="0"/>
      <dgm:spPr/>
    </dgm:pt>
    <dgm:pt modelId="{CE5023F4-6C2B-4EEE-B097-D29F4CC0327C}" type="pres">
      <dgm:prSet presAssocID="{7114FF94-ADEA-4742-8922-36EB16BE1A0A}" presName="parTxOnly" presStyleLbl="node1" presStyleIdx="1" presStyleCnt="5">
        <dgm:presLayoutVars>
          <dgm:chMax val="0"/>
          <dgm:chPref val="0"/>
          <dgm:bulletEnabled val="1"/>
        </dgm:presLayoutVars>
      </dgm:prSet>
      <dgm:spPr/>
    </dgm:pt>
    <dgm:pt modelId="{0D8A9049-11AF-480A-92C7-92DB6B86CCC8}" type="pres">
      <dgm:prSet presAssocID="{368D2178-428B-4C2D-83A2-99A768F22CB2}" presName="parTxOnlySpace" presStyleCnt="0"/>
      <dgm:spPr/>
    </dgm:pt>
    <dgm:pt modelId="{D8F88206-F153-4AF9-8C25-FE6941C22E74}" type="pres">
      <dgm:prSet presAssocID="{EDECCCB9-2347-43EC-9623-2E334BE1CF3A}" presName="parTxOnly" presStyleLbl="node1" presStyleIdx="2" presStyleCnt="5">
        <dgm:presLayoutVars>
          <dgm:chMax val="0"/>
          <dgm:chPref val="0"/>
          <dgm:bulletEnabled val="1"/>
        </dgm:presLayoutVars>
      </dgm:prSet>
      <dgm:spPr/>
    </dgm:pt>
    <dgm:pt modelId="{C3D3712B-DD77-4C53-B1F5-96FF0470B4E6}" type="pres">
      <dgm:prSet presAssocID="{6DF71D14-33DA-4362-B33A-64D87C891F95}" presName="parTxOnlySpace" presStyleCnt="0"/>
      <dgm:spPr/>
    </dgm:pt>
    <dgm:pt modelId="{1E1645BE-0567-41DF-B19D-93E8B310B2C8}" type="pres">
      <dgm:prSet presAssocID="{9AB51399-9701-4341-8064-479B9B87EBCC}" presName="parTxOnly" presStyleLbl="node1" presStyleIdx="3" presStyleCnt="5">
        <dgm:presLayoutVars>
          <dgm:chMax val="0"/>
          <dgm:chPref val="0"/>
          <dgm:bulletEnabled val="1"/>
        </dgm:presLayoutVars>
      </dgm:prSet>
      <dgm:spPr/>
    </dgm:pt>
    <dgm:pt modelId="{4F0A5AD0-BB16-45D4-AA86-1E83EE1956BF}" type="pres">
      <dgm:prSet presAssocID="{2A58267E-6E08-43C8-9855-740F964C9844}" presName="parTxOnlySpace" presStyleCnt="0"/>
      <dgm:spPr/>
    </dgm:pt>
    <dgm:pt modelId="{8EB54741-DBC3-4412-AF85-C9D25543ABDE}" type="pres">
      <dgm:prSet presAssocID="{06F8B753-43D9-438C-86D7-82581CBBFE18}" presName="parTxOnly" presStyleLbl="node1" presStyleIdx="4" presStyleCnt="5">
        <dgm:presLayoutVars>
          <dgm:chMax val="0"/>
          <dgm:chPref val="0"/>
          <dgm:bulletEnabled val="1"/>
        </dgm:presLayoutVars>
      </dgm:prSet>
      <dgm:spPr/>
    </dgm:pt>
  </dgm:ptLst>
  <dgm:cxnLst>
    <dgm:cxn modelId="{D2331A10-F07D-44F4-83E7-B4DB2FD6E8E5}" srcId="{98425DF2-F7C4-4027-BB17-B8DE8EDCFA31}" destId="{1E64D244-4477-4BD2-B54E-1678259BF081}" srcOrd="0" destOrd="0" parTransId="{5825E5B8-0D9A-4574-B961-AD95D4E81377}" sibTransId="{EEE71D1B-375F-4DE3-8D51-E3A878C3313F}"/>
    <dgm:cxn modelId="{95AFC811-EF76-443B-B37B-E0FCEAA46E36}" srcId="{98425DF2-F7C4-4027-BB17-B8DE8EDCFA31}" destId="{9AB51399-9701-4341-8064-479B9B87EBCC}" srcOrd="3" destOrd="0" parTransId="{7A2C0FE1-52FE-4642-9617-4A8B266F6138}" sibTransId="{2A58267E-6E08-43C8-9855-740F964C9844}"/>
    <dgm:cxn modelId="{91846521-6E9F-482B-9879-061C8CF20B87}" srcId="{98425DF2-F7C4-4027-BB17-B8DE8EDCFA31}" destId="{EDECCCB9-2347-43EC-9623-2E334BE1CF3A}" srcOrd="2" destOrd="0" parTransId="{D4F5BC22-BA99-4A94-8F31-0721C0F591CD}" sibTransId="{6DF71D14-33DA-4362-B33A-64D87C891F95}"/>
    <dgm:cxn modelId="{486A0327-30FC-4605-B9EE-1EDDEDF291D8}" type="presOf" srcId="{06F8B753-43D9-438C-86D7-82581CBBFE18}" destId="{8EB54741-DBC3-4412-AF85-C9D25543ABDE}" srcOrd="0" destOrd="0" presId="urn:microsoft.com/office/officeart/2005/8/layout/chevron1"/>
    <dgm:cxn modelId="{7E52D32E-BEF3-4A05-A4B4-8197D2061C49}" type="presOf" srcId="{98425DF2-F7C4-4027-BB17-B8DE8EDCFA31}" destId="{70C5B35B-62CF-4751-BBF4-5A1C0AEC793B}" srcOrd="0" destOrd="0" presId="urn:microsoft.com/office/officeart/2005/8/layout/chevron1"/>
    <dgm:cxn modelId="{304BA845-51FB-4B9F-8B44-72431C113637}" type="presOf" srcId="{1E64D244-4477-4BD2-B54E-1678259BF081}" destId="{9D6BF220-FECE-4485-9050-F478DF8AABA6}" srcOrd="0" destOrd="0" presId="urn:microsoft.com/office/officeart/2005/8/layout/chevron1"/>
    <dgm:cxn modelId="{AA008F48-B4D2-435A-8CCF-9227A579857F}" srcId="{98425DF2-F7C4-4027-BB17-B8DE8EDCFA31}" destId="{7114FF94-ADEA-4742-8922-36EB16BE1A0A}" srcOrd="1" destOrd="0" parTransId="{1224681F-39EE-4A65-8F67-7600181088B9}" sibTransId="{368D2178-428B-4C2D-83A2-99A768F22CB2}"/>
    <dgm:cxn modelId="{D055C77F-D00B-47D2-A904-4638826F50EA}" srcId="{98425DF2-F7C4-4027-BB17-B8DE8EDCFA31}" destId="{06F8B753-43D9-438C-86D7-82581CBBFE18}" srcOrd="4" destOrd="0" parTransId="{CE11D246-D998-490B-973A-A6FC8CA5C696}" sibTransId="{D14D923B-A09F-427B-8FB5-8140933DFC7A}"/>
    <dgm:cxn modelId="{68947996-1CDA-4DC2-AF0D-BB5B0426FA34}" type="presOf" srcId="{7114FF94-ADEA-4742-8922-36EB16BE1A0A}" destId="{CE5023F4-6C2B-4EEE-B097-D29F4CC0327C}" srcOrd="0" destOrd="0" presId="urn:microsoft.com/office/officeart/2005/8/layout/chevron1"/>
    <dgm:cxn modelId="{7040C2DC-BD5C-4B74-983D-8B55C4554EE9}" type="presOf" srcId="{EDECCCB9-2347-43EC-9623-2E334BE1CF3A}" destId="{D8F88206-F153-4AF9-8C25-FE6941C22E74}" srcOrd="0" destOrd="0" presId="urn:microsoft.com/office/officeart/2005/8/layout/chevron1"/>
    <dgm:cxn modelId="{E06F2CE7-D374-44A0-8373-16C38350E21E}" type="presOf" srcId="{9AB51399-9701-4341-8064-479B9B87EBCC}" destId="{1E1645BE-0567-41DF-B19D-93E8B310B2C8}" srcOrd="0" destOrd="0" presId="urn:microsoft.com/office/officeart/2005/8/layout/chevron1"/>
    <dgm:cxn modelId="{36505514-82D0-43C6-9095-24696C70F024}" type="presParOf" srcId="{70C5B35B-62CF-4751-BBF4-5A1C0AEC793B}" destId="{9D6BF220-FECE-4485-9050-F478DF8AABA6}" srcOrd="0" destOrd="0" presId="urn:microsoft.com/office/officeart/2005/8/layout/chevron1"/>
    <dgm:cxn modelId="{0C1A5ECD-FC14-4AEF-807A-E781B55E8677}" type="presParOf" srcId="{70C5B35B-62CF-4751-BBF4-5A1C0AEC793B}" destId="{F92C282A-8EE1-4152-A7B1-C8F56FD9F114}" srcOrd="1" destOrd="0" presId="urn:microsoft.com/office/officeart/2005/8/layout/chevron1"/>
    <dgm:cxn modelId="{E3F66416-8BC3-4212-A80E-A6A2E9FF4E12}" type="presParOf" srcId="{70C5B35B-62CF-4751-BBF4-5A1C0AEC793B}" destId="{CE5023F4-6C2B-4EEE-B097-D29F4CC0327C}" srcOrd="2" destOrd="0" presId="urn:microsoft.com/office/officeart/2005/8/layout/chevron1"/>
    <dgm:cxn modelId="{B31AAB99-3DAF-4FED-A69C-2E90C1B3FC2C}" type="presParOf" srcId="{70C5B35B-62CF-4751-BBF4-5A1C0AEC793B}" destId="{0D8A9049-11AF-480A-92C7-92DB6B86CCC8}" srcOrd="3" destOrd="0" presId="urn:microsoft.com/office/officeart/2005/8/layout/chevron1"/>
    <dgm:cxn modelId="{3466410E-658C-4DE4-A475-298288FC5171}" type="presParOf" srcId="{70C5B35B-62CF-4751-BBF4-5A1C0AEC793B}" destId="{D8F88206-F153-4AF9-8C25-FE6941C22E74}" srcOrd="4" destOrd="0" presId="urn:microsoft.com/office/officeart/2005/8/layout/chevron1"/>
    <dgm:cxn modelId="{CC89D9AE-63F8-4B83-B3B8-EAAF07B63667}" type="presParOf" srcId="{70C5B35B-62CF-4751-BBF4-5A1C0AEC793B}" destId="{C3D3712B-DD77-4C53-B1F5-96FF0470B4E6}" srcOrd="5" destOrd="0" presId="urn:microsoft.com/office/officeart/2005/8/layout/chevron1"/>
    <dgm:cxn modelId="{57D72F73-ABBD-449F-A229-AF7B2AB82EF3}" type="presParOf" srcId="{70C5B35B-62CF-4751-BBF4-5A1C0AEC793B}" destId="{1E1645BE-0567-41DF-B19D-93E8B310B2C8}" srcOrd="6" destOrd="0" presId="urn:microsoft.com/office/officeart/2005/8/layout/chevron1"/>
    <dgm:cxn modelId="{319C1CC8-9F2E-424F-846F-60FFCB355231}" type="presParOf" srcId="{70C5B35B-62CF-4751-BBF4-5A1C0AEC793B}" destId="{4F0A5AD0-BB16-45D4-AA86-1E83EE1956BF}" srcOrd="7" destOrd="0" presId="urn:microsoft.com/office/officeart/2005/8/layout/chevron1"/>
    <dgm:cxn modelId="{5290DD74-B842-417C-9EC8-BB17BFD6A2B4}" type="presParOf" srcId="{70C5B35B-62CF-4751-BBF4-5A1C0AEC793B}" destId="{8EB54741-DBC3-4412-AF85-C9D25543ABDE}"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8425DF2-F7C4-4027-BB17-B8DE8EDCFA31}" type="doc">
      <dgm:prSet loTypeId="urn:microsoft.com/office/officeart/2005/8/layout/chevron1" loCatId="process" qsTypeId="urn:microsoft.com/office/officeart/2005/8/quickstyle/simple3" qsCatId="simple" csTypeId="urn:microsoft.com/office/officeart/2005/8/colors/accent1_2" csCatId="accent1" phldr="1"/>
      <dgm:spPr/>
    </dgm:pt>
    <dgm:pt modelId="{1E64D244-4477-4BD2-B54E-1678259BF081}">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演習の説明　　　　（５分）</a:t>
          </a:r>
        </a:p>
      </dgm:t>
    </dgm:pt>
    <dgm:pt modelId="{5825E5B8-0D9A-4574-B961-AD95D4E81377}" type="parTrans" cxnId="{D2331A10-F07D-44F4-83E7-B4DB2FD6E8E5}">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EEE71D1B-375F-4DE3-8D51-E3A878C3313F}" type="sibTrans" cxnId="{D2331A10-F07D-44F4-83E7-B4DB2FD6E8E5}">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EDECCCB9-2347-43EC-9623-2E334BE1CF3A}">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個人ワーク　　　　　（１５分）</a:t>
          </a:r>
        </a:p>
      </dgm:t>
    </dgm:pt>
    <dgm:pt modelId="{D4F5BC22-BA99-4A94-8F31-0721C0F591CD}" type="parTrans" cxnId="{91846521-6E9F-482B-9879-061C8CF20B87}">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6DF71D14-33DA-4362-B33A-64D87C891F95}" type="sibTrans" cxnId="{91846521-6E9F-482B-9879-061C8CF20B87}">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9AB51399-9701-4341-8064-479B9B87EBCC}">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グループ共有　　　（１０分）</a:t>
          </a:r>
        </a:p>
      </dgm:t>
    </dgm:pt>
    <dgm:pt modelId="{7A2C0FE1-52FE-4642-9617-4A8B266F6138}" type="parTrans" cxnId="{95AFC811-EF76-443B-B37B-E0FCEAA46E36}">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2A58267E-6E08-43C8-9855-740F964C9844}" type="sibTrans" cxnId="{95AFC811-EF76-443B-B37B-E0FCEAA46E36}">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7114FF94-ADEA-4742-8922-36EB16BE1A0A}">
      <dgm:prSet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役割の確認　　　　（５分）</a:t>
          </a:r>
        </a:p>
      </dgm:t>
    </dgm:pt>
    <dgm:pt modelId="{1224681F-39EE-4A65-8F67-7600181088B9}" type="parTrans" cxnId="{AA008F48-B4D2-435A-8CCF-9227A579857F}">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368D2178-428B-4C2D-83A2-99A768F22CB2}" type="sibTrans" cxnId="{AA008F48-B4D2-435A-8CCF-9227A579857F}">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06F8B753-43D9-438C-86D7-82581CBBFE18}">
      <dgm:prSet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全体のまとめ　　　（１０分）</a:t>
          </a:r>
        </a:p>
      </dgm:t>
    </dgm:pt>
    <dgm:pt modelId="{CE11D246-D998-490B-973A-A6FC8CA5C696}" type="parTrans" cxnId="{D055C77F-D00B-47D2-A904-4638826F50EA}">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D14D923B-A09F-427B-8FB5-8140933DFC7A}" type="sibTrans" cxnId="{D055C77F-D00B-47D2-A904-4638826F50EA}">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70C5B35B-62CF-4751-BBF4-5A1C0AEC793B}" type="pres">
      <dgm:prSet presAssocID="{98425DF2-F7C4-4027-BB17-B8DE8EDCFA31}" presName="Name0" presStyleCnt="0">
        <dgm:presLayoutVars>
          <dgm:dir/>
          <dgm:animLvl val="lvl"/>
          <dgm:resizeHandles val="exact"/>
        </dgm:presLayoutVars>
      </dgm:prSet>
      <dgm:spPr/>
    </dgm:pt>
    <dgm:pt modelId="{9D6BF220-FECE-4485-9050-F478DF8AABA6}" type="pres">
      <dgm:prSet presAssocID="{1E64D244-4477-4BD2-B54E-1678259BF081}" presName="parTxOnly" presStyleLbl="node1" presStyleIdx="0" presStyleCnt="5">
        <dgm:presLayoutVars>
          <dgm:chMax val="0"/>
          <dgm:chPref val="0"/>
          <dgm:bulletEnabled val="1"/>
        </dgm:presLayoutVars>
      </dgm:prSet>
      <dgm:spPr/>
    </dgm:pt>
    <dgm:pt modelId="{F92C282A-8EE1-4152-A7B1-C8F56FD9F114}" type="pres">
      <dgm:prSet presAssocID="{EEE71D1B-375F-4DE3-8D51-E3A878C3313F}" presName="parTxOnlySpace" presStyleCnt="0"/>
      <dgm:spPr/>
    </dgm:pt>
    <dgm:pt modelId="{CE5023F4-6C2B-4EEE-B097-D29F4CC0327C}" type="pres">
      <dgm:prSet presAssocID="{7114FF94-ADEA-4742-8922-36EB16BE1A0A}" presName="parTxOnly" presStyleLbl="node1" presStyleIdx="1" presStyleCnt="5">
        <dgm:presLayoutVars>
          <dgm:chMax val="0"/>
          <dgm:chPref val="0"/>
          <dgm:bulletEnabled val="1"/>
        </dgm:presLayoutVars>
      </dgm:prSet>
      <dgm:spPr/>
    </dgm:pt>
    <dgm:pt modelId="{0D8A9049-11AF-480A-92C7-92DB6B86CCC8}" type="pres">
      <dgm:prSet presAssocID="{368D2178-428B-4C2D-83A2-99A768F22CB2}" presName="parTxOnlySpace" presStyleCnt="0"/>
      <dgm:spPr/>
    </dgm:pt>
    <dgm:pt modelId="{D8F88206-F153-4AF9-8C25-FE6941C22E74}" type="pres">
      <dgm:prSet presAssocID="{EDECCCB9-2347-43EC-9623-2E334BE1CF3A}" presName="parTxOnly" presStyleLbl="node1" presStyleIdx="2" presStyleCnt="5">
        <dgm:presLayoutVars>
          <dgm:chMax val="0"/>
          <dgm:chPref val="0"/>
          <dgm:bulletEnabled val="1"/>
        </dgm:presLayoutVars>
      </dgm:prSet>
      <dgm:spPr/>
    </dgm:pt>
    <dgm:pt modelId="{C3D3712B-DD77-4C53-B1F5-96FF0470B4E6}" type="pres">
      <dgm:prSet presAssocID="{6DF71D14-33DA-4362-B33A-64D87C891F95}" presName="parTxOnlySpace" presStyleCnt="0"/>
      <dgm:spPr/>
    </dgm:pt>
    <dgm:pt modelId="{1E1645BE-0567-41DF-B19D-93E8B310B2C8}" type="pres">
      <dgm:prSet presAssocID="{9AB51399-9701-4341-8064-479B9B87EBCC}" presName="parTxOnly" presStyleLbl="node1" presStyleIdx="3" presStyleCnt="5">
        <dgm:presLayoutVars>
          <dgm:chMax val="0"/>
          <dgm:chPref val="0"/>
          <dgm:bulletEnabled val="1"/>
        </dgm:presLayoutVars>
      </dgm:prSet>
      <dgm:spPr/>
    </dgm:pt>
    <dgm:pt modelId="{4F0A5AD0-BB16-45D4-AA86-1E83EE1956BF}" type="pres">
      <dgm:prSet presAssocID="{2A58267E-6E08-43C8-9855-740F964C9844}" presName="parTxOnlySpace" presStyleCnt="0"/>
      <dgm:spPr/>
    </dgm:pt>
    <dgm:pt modelId="{8EB54741-DBC3-4412-AF85-C9D25543ABDE}" type="pres">
      <dgm:prSet presAssocID="{06F8B753-43D9-438C-86D7-82581CBBFE18}" presName="parTxOnly" presStyleLbl="node1" presStyleIdx="4" presStyleCnt="5">
        <dgm:presLayoutVars>
          <dgm:chMax val="0"/>
          <dgm:chPref val="0"/>
          <dgm:bulletEnabled val="1"/>
        </dgm:presLayoutVars>
      </dgm:prSet>
      <dgm:spPr/>
    </dgm:pt>
  </dgm:ptLst>
  <dgm:cxnLst>
    <dgm:cxn modelId="{D2331A10-F07D-44F4-83E7-B4DB2FD6E8E5}" srcId="{98425DF2-F7C4-4027-BB17-B8DE8EDCFA31}" destId="{1E64D244-4477-4BD2-B54E-1678259BF081}" srcOrd="0" destOrd="0" parTransId="{5825E5B8-0D9A-4574-B961-AD95D4E81377}" sibTransId="{EEE71D1B-375F-4DE3-8D51-E3A878C3313F}"/>
    <dgm:cxn modelId="{95AFC811-EF76-443B-B37B-E0FCEAA46E36}" srcId="{98425DF2-F7C4-4027-BB17-B8DE8EDCFA31}" destId="{9AB51399-9701-4341-8064-479B9B87EBCC}" srcOrd="3" destOrd="0" parTransId="{7A2C0FE1-52FE-4642-9617-4A8B266F6138}" sibTransId="{2A58267E-6E08-43C8-9855-740F964C9844}"/>
    <dgm:cxn modelId="{91846521-6E9F-482B-9879-061C8CF20B87}" srcId="{98425DF2-F7C4-4027-BB17-B8DE8EDCFA31}" destId="{EDECCCB9-2347-43EC-9623-2E334BE1CF3A}" srcOrd="2" destOrd="0" parTransId="{D4F5BC22-BA99-4A94-8F31-0721C0F591CD}" sibTransId="{6DF71D14-33DA-4362-B33A-64D87C891F95}"/>
    <dgm:cxn modelId="{486A0327-30FC-4605-B9EE-1EDDEDF291D8}" type="presOf" srcId="{06F8B753-43D9-438C-86D7-82581CBBFE18}" destId="{8EB54741-DBC3-4412-AF85-C9D25543ABDE}" srcOrd="0" destOrd="0" presId="urn:microsoft.com/office/officeart/2005/8/layout/chevron1"/>
    <dgm:cxn modelId="{7E52D32E-BEF3-4A05-A4B4-8197D2061C49}" type="presOf" srcId="{98425DF2-F7C4-4027-BB17-B8DE8EDCFA31}" destId="{70C5B35B-62CF-4751-BBF4-5A1C0AEC793B}" srcOrd="0" destOrd="0" presId="urn:microsoft.com/office/officeart/2005/8/layout/chevron1"/>
    <dgm:cxn modelId="{304BA845-51FB-4B9F-8B44-72431C113637}" type="presOf" srcId="{1E64D244-4477-4BD2-B54E-1678259BF081}" destId="{9D6BF220-FECE-4485-9050-F478DF8AABA6}" srcOrd="0" destOrd="0" presId="urn:microsoft.com/office/officeart/2005/8/layout/chevron1"/>
    <dgm:cxn modelId="{AA008F48-B4D2-435A-8CCF-9227A579857F}" srcId="{98425DF2-F7C4-4027-BB17-B8DE8EDCFA31}" destId="{7114FF94-ADEA-4742-8922-36EB16BE1A0A}" srcOrd="1" destOrd="0" parTransId="{1224681F-39EE-4A65-8F67-7600181088B9}" sibTransId="{368D2178-428B-4C2D-83A2-99A768F22CB2}"/>
    <dgm:cxn modelId="{D055C77F-D00B-47D2-A904-4638826F50EA}" srcId="{98425DF2-F7C4-4027-BB17-B8DE8EDCFA31}" destId="{06F8B753-43D9-438C-86D7-82581CBBFE18}" srcOrd="4" destOrd="0" parTransId="{CE11D246-D998-490B-973A-A6FC8CA5C696}" sibTransId="{D14D923B-A09F-427B-8FB5-8140933DFC7A}"/>
    <dgm:cxn modelId="{68947996-1CDA-4DC2-AF0D-BB5B0426FA34}" type="presOf" srcId="{7114FF94-ADEA-4742-8922-36EB16BE1A0A}" destId="{CE5023F4-6C2B-4EEE-B097-D29F4CC0327C}" srcOrd="0" destOrd="0" presId="urn:microsoft.com/office/officeart/2005/8/layout/chevron1"/>
    <dgm:cxn modelId="{7040C2DC-BD5C-4B74-983D-8B55C4554EE9}" type="presOf" srcId="{EDECCCB9-2347-43EC-9623-2E334BE1CF3A}" destId="{D8F88206-F153-4AF9-8C25-FE6941C22E74}" srcOrd="0" destOrd="0" presId="urn:microsoft.com/office/officeart/2005/8/layout/chevron1"/>
    <dgm:cxn modelId="{E06F2CE7-D374-44A0-8373-16C38350E21E}" type="presOf" srcId="{9AB51399-9701-4341-8064-479B9B87EBCC}" destId="{1E1645BE-0567-41DF-B19D-93E8B310B2C8}" srcOrd="0" destOrd="0" presId="urn:microsoft.com/office/officeart/2005/8/layout/chevron1"/>
    <dgm:cxn modelId="{36505514-82D0-43C6-9095-24696C70F024}" type="presParOf" srcId="{70C5B35B-62CF-4751-BBF4-5A1C0AEC793B}" destId="{9D6BF220-FECE-4485-9050-F478DF8AABA6}" srcOrd="0" destOrd="0" presId="urn:microsoft.com/office/officeart/2005/8/layout/chevron1"/>
    <dgm:cxn modelId="{0C1A5ECD-FC14-4AEF-807A-E781B55E8677}" type="presParOf" srcId="{70C5B35B-62CF-4751-BBF4-5A1C0AEC793B}" destId="{F92C282A-8EE1-4152-A7B1-C8F56FD9F114}" srcOrd="1" destOrd="0" presId="urn:microsoft.com/office/officeart/2005/8/layout/chevron1"/>
    <dgm:cxn modelId="{E3F66416-8BC3-4212-A80E-A6A2E9FF4E12}" type="presParOf" srcId="{70C5B35B-62CF-4751-BBF4-5A1C0AEC793B}" destId="{CE5023F4-6C2B-4EEE-B097-D29F4CC0327C}" srcOrd="2" destOrd="0" presId="urn:microsoft.com/office/officeart/2005/8/layout/chevron1"/>
    <dgm:cxn modelId="{B31AAB99-3DAF-4FED-A69C-2E90C1B3FC2C}" type="presParOf" srcId="{70C5B35B-62CF-4751-BBF4-5A1C0AEC793B}" destId="{0D8A9049-11AF-480A-92C7-92DB6B86CCC8}" srcOrd="3" destOrd="0" presId="urn:microsoft.com/office/officeart/2005/8/layout/chevron1"/>
    <dgm:cxn modelId="{3466410E-658C-4DE4-A475-298288FC5171}" type="presParOf" srcId="{70C5B35B-62CF-4751-BBF4-5A1C0AEC793B}" destId="{D8F88206-F153-4AF9-8C25-FE6941C22E74}" srcOrd="4" destOrd="0" presId="urn:microsoft.com/office/officeart/2005/8/layout/chevron1"/>
    <dgm:cxn modelId="{CC89D9AE-63F8-4B83-B3B8-EAAF07B63667}" type="presParOf" srcId="{70C5B35B-62CF-4751-BBF4-5A1C0AEC793B}" destId="{C3D3712B-DD77-4C53-B1F5-96FF0470B4E6}" srcOrd="5" destOrd="0" presId="urn:microsoft.com/office/officeart/2005/8/layout/chevron1"/>
    <dgm:cxn modelId="{57D72F73-ABBD-449F-A229-AF7B2AB82EF3}" type="presParOf" srcId="{70C5B35B-62CF-4751-BBF4-5A1C0AEC793B}" destId="{1E1645BE-0567-41DF-B19D-93E8B310B2C8}" srcOrd="6" destOrd="0" presId="urn:microsoft.com/office/officeart/2005/8/layout/chevron1"/>
    <dgm:cxn modelId="{319C1CC8-9F2E-424F-846F-60FFCB355231}" type="presParOf" srcId="{70C5B35B-62CF-4751-BBF4-5A1C0AEC793B}" destId="{4F0A5AD0-BB16-45D4-AA86-1E83EE1956BF}" srcOrd="7" destOrd="0" presId="urn:microsoft.com/office/officeart/2005/8/layout/chevron1"/>
    <dgm:cxn modelId="{5290DD74-B842-417C-9EC8-BB17BFD6A2B4}" type="presParOf" srcId="{70C5B35B-62CF-4751-BBF4-5A1C0AEC793B}" destId="{8EB54741-DBC3-4412-AF85-C9D25543ABDE}"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CE618FF-F487-4E14-811A-25397F83C9F7}" type="doc">
      <dgm:prSet loTypeId="urn:microsoft.com/office/officeart/2005/8/layout/hierarchy3" loCatId="hierarchy" qsTypeId="urn:microsoft.com/office/officeart/2005/8/quickstyle/simple3" qsCatId="simple" csTypeId="urn:microsoft.com/office/officeart/2005/8/colors/accent1_3" csCatId="accent1" phldr="1"/>
      <dgm:spPr/>
      <dgm:t>
        <a:bodyPr/>
        <a:lstStyle/>
        <a:p>
          <a:endParaRPr kumimoji="1" lang="ja-JP" altLang="en-US"/>
        </a:p>
      </dgm:t>
    </dgm:pt>
    <dgm:pt modelId="{75272011-765B-4232-B7B9-A2A48F9BB422}">
      <dgm:prSet phldrT="[テキスト]" custT="1"/>
      <dgm:spPr/>
      <dgm:t>
        <a:bodyPr/>
        <a:lstStyle/>
        <a:p>
          <a:r>
            <a:rPr kumimoji="1" lang="ja-JP" altLang="en-US" sz="1050" b="1">
              <a:latin typeface="UD デジタル 教科書体 NK-R" panose="02020400000000000000" pitchFamily="18" charset="-128"/>
              <a:ea typeface="UD デジタル 教科書体 NK-R" panose="02020400000000000000" pitchFamily="18" charset="-128"/>
            </a:rPr>
            <a:t>個別的労働関係法</a:t>
          </a:r>
          <a:endParaRPr kumimoji="1" lang="ja-JP" altLang="en-US" sz="1050" b="1" dirty="0">
            <a:latin typeface="UD デジタル 教科書体 NK-R" panose="02020400000000000000" pitchFamily="18" charset="-128"/>
            <a:ea typeface="UD デジタル 教科書体 NK-R" panose="02020400000000000000" pitchFamily="18" charset="-128"/>
          </a:endParaRPr>
        </a:p>
      </dgm:t>
    </dgm:pt>
    <dgm:pt modelId="{008B3313-F18C-435F-B0EF-2791E6D4CE7A}" type="parTrans" cxnId="{15AE88F2-07D9-4F2D-9304-53CF398CD812}">
      <dgm:prSet/>
      <dgm:spPr/>
      <dgm:t>
        <a:bodyPr/>
        <a:lstStyle/>
        <a:p>
          <a:endParaRPr kumimoji="1" lang="ja-JP" altLang="en-US" sz="7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A64483A8-7FA0-47F6-AFF6-A49BD2A46F74}" type="sibTrans" cxnId="{15AE88F2-07D9-4F2D-9304-53CF398CD812}">
      <dgm:prSet/>
      <dgm:spPr/>
      <dgm:t>
        <a:bodyPr/>
        <a:lstStyle/>
        <a:p>
          <a:endParaRPr kumimoji="1" lang="ja-JP" altLang="en-US" sz="7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E2D17F7E-35F3-45D2-A572-2CA3B54616A5}">
      <dgm:prSet phldrT="[テキスト]" custT="1"/>
      <dgm:spPr/>
      <dgm:t>
        <a:bodyPr/>
        <a:lstStyle/>
        <a:p>
          <a:pPr algn="l">
            <a:buFont typeface="Wingdings" panose="05000000000000000000" pitchFamily="2" charset="2"/>
            <a:buNone/>
          </a:pPr>
          <a:r>
            <a:rPr kumimoji="1" lang="ja-JP" altLang="en-US" sz="1000" b="1" dirty="0">
              <a:latin typeface="UD デジタル 教科書体 NK-R" panose="02020400000000000000" pitchFamily="18" charset="-128"/>
              <a:ea typeface="UD デジタル 教科書体 NK-R" panose="02020400000000000000" pitchFamily="18" charset="-128"/>
            </a:rPr>
            <a:t>・労働契約法</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pPr algn="l">
            <a:buFont typeface="Wingdings" panose="05000000000000000000" pitchFamily="2" charset="2"/>
            <a:buNone/>
          </a:pPr>
          <a:r>
            <a:rPr kumimoji="1" lang="ja-JP" altLang="en-US" sz="1000" b="1" dirty="0">
              <a:latin typeface="UD デジタル 教科書体 NK-R" panose="02020400000000000000" pitchFamily="18" charset="-128"/>
              <a:ea typeface="UD デジタル 教科書体 NK-R" panose="02020400000000000000" pitchFamily="18" charset="-128"/>
            </a:rPr>
            <a:t>・</a:t>
          </a:r>
          <a:r>
            <a:rPr kumimoji="1" lang="ja-JP" altLang="en-US" sz="1000" b="1" dirty="0">
              <a:solidFill>
                <a:srgbClr val="FF0000"/>
              </a:solidFill>
              <a:latin typeface="UD デジタル 教科書体 NK-R" panose="02020400000000000000" pitchFamily="18" charset="-128"/>
              <a:ea typeface="UD デジタル 教科書体 NK-R" panose="02020400000000000000" pitchFamily="18" charset="-128"/>
            </a:rPr>
            <a:t>労働基準法</a:t>
          </a:r>
          <a:endParaRPr kumimoji="1" lang="en-US" altLang="ja-JP" sz="1000" b="1" dirty="0">
            <a:solidFill>
              <a:srgbClr val="FF0000"/>
            </a:solidFill>
            <a:latin typeface="UD デジタル 教科書体 NK-R" panose="02020400000000000000" pitchFamily="18" charset="-128"/>
            <a:ea typeface="UD デジタル 教科書体 NK-R" panose="02020400000000000000" pitchFamily="18" charset="-128"/>
          </a:endParaRPr>
        </a:p>
        <a:p>
          <a:pPr algn="l">
            <a:buFont typeface="Wingdings" panose="05000000000000000000" pitchFamily="2" charset="2"/>
            <a:buNone/>
          </a:pPr>
          <a:r>
            <a:rPr kumimoji="1" lang="ja-JP" altLang="en-US" sz="1000" b="1" dirty="0">
              <a:latin typeface="UD デジタル 教科書体 NK-R" panose="02020400000000000000" pitchFamily="18" charset="-128"/>
              <a:ea typeface="UD デジタル 教科書体 NK-R" panose="02020400000000000000" pitchFamily="18" charset="-128"/>
            </a:rPr>
            <a:t>・労働安全衛生法</a:t>
          </a:r>
          <a:endParaRPr kumimoji="1" lang="en-US" altLang="ja-JP" sz="1000" b="1" dirty="0">
            <a:latin typeface="UD デジタル 教科書体 NK-R" panose="02020400000000000000" pitchFamily="18" charset="-128"/>
            <a:ea typeface="UD デジタル 教科書体 NK-R" panose="02020400000000000000" pitchFamily="18" charset="-128"/>
          </a:endParaRPr>
        </a:p>
      </dgm:t>
    </dgm:pt>
    <dgm:pt modelId="{9EEFAB0E-9524-4CFC-99E4-29D7B6AE3B55}" type="parTrans" cxnId="{863981FB-8B1A-485D-8E14-660C5FCD4507}">
      <dgm:prSet/>
      <dgm:spPr/>
      <dgm:t>
        <a:bodyPr/>
        <a:lstStyle/>
        <a:p>
          <a:endParaRPr kumimoji="1" lang="ja-JP" altLang="en-US" sz="7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4A20BCCF-DE93-46C4-957D-3D2C55EA437F}" type="sibTrans" cxnId="{863981FB-8B1A-485D-8E14-660C5FCD4507}">
      <dgm:prSet/>
      <dgm:spPr/>
      <dgm:t>
        <a:bodyPr/>
        <a:lstStyle/>
        <a:p>
          <a:endParaRPr kumimoji="1" lang="ja-JP" altLang="en-US" sz="7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E3353A7C-A327-43A4-814F-D7CA70EB6802}">
      <dgm:prSet phldrT="[テキスト]" custT="1"/>
      <dgm:spPr/>
      <dgm:t>
        <a:bodyPr/>
        <a:lstStyle/>
        <a:p>
          <a:pPr algn="l"/>
          <a:r>
            <a:rPr kumimoji="1" lang="ja-JP" altLang="en-US" sz="1000" b="1">
              <a:latin typeface="UD デジタル 教科書体 NK-R" panose="02020400000000000000" pitchFamily="18" charset="-128"/>
              <a:ea typeface="UD デジタル 教科書体 NK-R" panose="02020400000000000000" pitchFamily="18" charset="-128"/>
            </a:rPr>
            <a:t>・男女雇用機会均等法</a:t>
          </a:r>
          <a:endParaRPr kumimoji="1" lang="en-US" altLang="ja-JP" sz="1000" b="1">
            <a:latin typeface="UD デジタル 教科書体 NK-R" panose="02020400000000000000" pitchFamily="18" charset="-128"/>
            <a:ea typeface="UD デジタル 教科書体 NK-R" panose="02020400000000000000" pitchFamily="18" charset="-128"/>
          </a:endParaRPr>
        </a:p>
        <a:p>
          <a:pPr algn="l"/>
          <a:r>
            <a:rPr kumimoji="1" lang="ja-JP" altLang="en-US" sz="1000" b="1">
              <a:latin typeface="UD デジタル 教科書体 NK-R" panose="02020400000000000000" pitchFamily="18" charset="-128"/>
              <a:ea typeface="UD デジタル 教科書体 NK-R" panose="02020400000000000000" pitchFamily="18" charset="-128"/>
            </a:rPr>
            <a:t>・パートタイム労働法</a:t>
          </a:r>
          <a:endParaRPr kumimoji="1" lang="en-US" altLang="ja-JP" sz="1000" b="1">
            <a:latin typeface="UD デジタル 教科書体 NK-R" panose="02020400000000000000" pitchFamily="18" charset="-128"/>
            <a:ea typeface="UD デジタル 教科書体 NK-R" panose="02020400000000000000" pitchFamily="18" charset="-128"/>
          </a:endParaRPr>
        </a:p>
        <a:p>
          <a:pPr algn="l"/>
          <a:r>
            <a:rPr kumimoji="1" lang="ja-JP" altLang="en-US" sz="1000" b="1">
              <a:latin typeface="UD デジタル 教科書体 NK-R" panose="02020400000000000000" pitchFamily="18" charset="-128"/>
              <a:ea typeface="UD デジタル 教科書体 NK-R" panose="02020400000000000000" pitchFamily="18" charset="-128"/>
            </a:rPr>
            <a:t>・育児介護休業法</a:t>
          </a:r>
          <a:endParaRPr kumimoji="1" lang="en-US" altLang="ja-JP" sz="1000" b="1">
            <a:latin typeface="UD デジタル 教科書体 NK-R" panose="02020400000000000000" pitchFamily="18" charset="-128"/>
            <a:ea typeface="UD デジタル 教科書体 NK-R" panose="02020400000000000000" pitchFamily="18" charset="-128"/>
          </a:endParaRPr>
        </a:p>
        <a:p>
          <a:pPr algn="l"/>
          <a:r>
            <a:rPr kumimoji="1" lang="ja-JP" altLang="en-US" sz="1000" b="1">
              <a:latin typeface="UD デジタル 教科書体 NK-R" panose="02020400000000000000" pitchFamily="18" charset="-128"/>
              <a:ea typeface="UD デジタル 教科書体 NK-R" panose="02020400000000000000" pitchFamily="18" charset="-128"/>
            </a:rPr>
            <a:t>・最低賃金法</a:t>
          </a:r>
          <a:endParaRPr kumimoji="1" lang="ja-JP" altLang="en-US" sz="1000" b="1" dirty="0">
            <a:latin typeface="UD デジタル 教科書体 NK-R" panose="02020400000000000000" pitchFamily="18" charset="-128"/>
            <a:ea typeface="UD デジタル 教科書体 NK-R" panose="02020400000000000000" pitchFamily="18" charset="-128"/>
          </a:endParaRPr>
        </a:p>
      </dgm:t>
    </dgm:pt>
    <dgm:pt modelId="{A5821BDE-3AAF-43B7-82EE-2B6AB761D38A}" type="parTrans" cxnId="{3D763503-CE38-49C3-8932-38084BD6650E}">
      <dgm:prSet/>
      <dgm:spPr/>
      <dgm:t>
        <a:bodyPr/>
        <a:lstStyle/>
        <a:p>
          <a:endParaRPr kumimoji="1" lang="ja-JP" altLang="en-US" sz="7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F25391C5-3A27-4F25-9DF0-85BA129CD022}" type="sibTrans" cxnId="{3D763503-CE38-49C3-8932-38084BD6650E}">
      <dgm:prSet/>
      <dgm:spPr/>
      <dgm:t>
        <a:bodyPr/>
        <a:lstStyle/>
        <a:p>
          <a:endParaRPr kumimoji="1" lang="ja-JP" altLang="en-US" sz="7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75A13C0C-6FBE-495C-8ED2-704DB736A054}">
      <dgm:prSet custT="1"/>
      <dgm:spPr/>
      <dgm:t>
        <a:bodyPr/>
        <a:lstStyle/>
        <a:p>
          <a:r>
            <a:rPr kumimoji="1" lang="ja-JP" altLang="en-US" sz="1050" b="1">
              <a:latin typeface="UD デジタル 教科書体 NK-R" panose="02020400000000000000" pitchFamily="18" charset="-128"/>
              <a:ea typeface="UD デジタル 教科書体 NK-R" panose="02020400000000000000" pitchFamily="18" charset="-128"/>
            </a:rPr>
            <a:t>集団的労働関係法</a:t>
          </a:r>
          <a:endParaRPr kumimoji="1" lang="ja-JP" altLang="en-US" sz="1050" b="1" dirty="0">
            <a:latin typeface="UD デジタル 教科書体 NK-R" panose="02020400000000000000" pitchFamily="18" charset="-128"/>
            <a:ea typeface="UD デジタル 教科書体 NK-R" panose="02020400000000000000" pitchFamily="18" charset="-128"/>
          </a:endParaRPr>
        </a:p>
      </dgm:t>
    </dgm:pt>
    <dgm:pt modelId="{BFCC69D6-AE6E-4CC1-B6C6-B7891FBB08FD}" type="parTrans" cxnId="{D9401221-9348-4977-8331-71B4548DE005}">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C0501064-932B-4722-9993-89A66998714C}" type="sibTrans" cxnId="{D9401221-9348-4977-8331-71B4548DE005}">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7AB2319E-8CA0-4F9F-843E-424441A393C8}">
      <dgm:prSet custT="1"/>
      <dgm:spPr/>
      <dgm:t>
        <a:bodyPr/>
        <a:lstStyle/>
        <a:p>
          <a:r>
            <a:rPr kumimoji="1" lang="ja-JP" altLang="en-US" sz="1050" b="1">
              <a:latin typeface="UD デジタル 教科書体 NK-R" panose="02020400000000000000" pitchFamily="18" charset="-128"/>
              <a:ea typeface="UD デジタル 教科書体 NK-R" panose="02020400000000000000" pitchFamily="18" charset="-128"/>
            </a:rPr>
            <a:t>労働訴訟法</a:t>
          </a:r>
          <a:endParaRPr kumimoji="1" lang="ja-JP" altLang="en-US" sz="1050" b="1" dirty="0">
            <a:latin typeface="UD デジタル 教科書体 NK-R" panose="02020400000000000000" pitchFamily="18" charset="-128"/>
            <a:ea typeface="UD デジタル 教科書体 NK-R" panose="02020400000000000000" pitchFamily="18" charset="-128"/>
          </a:endParaRPr>
        </a:p>
      </dgm:t>
    </dgm:pt>
    <dgm:pt modelId="{97BFFD05-03FB-421B-941A-FBFC91F280BF}" type="parTrans" cxnId="{5B683617-02ED-4ADA-86EC-C5060043293C}">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5AFDCC6B-1319-4C66-A63A-38C8726BEEB8}" type="sibTrans" cxnId="{5B683617-02ED-4ADA-86EC-C5060043293C}">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5C738A13-4758-4C87-9B57-EB201BACF9D9}">
      <dgm:prSet custT="1"/>
      <dgm:spPr/>
      <dgm:t>
        <a:bodyPr/>
        <a:lstStyle/>
        <a:p>
          <a:pPr algn="l"/>
          <a:r>
            <a:rPr kumimoji="1" lang="ja-JP" altLang="en-US" sz="1000" b="1" dirty="0">
              <a:latin typeface="UD デジタル 教科書体 NK-R" panose="02020400000000000000" pitchFamily="18" charset="-128"/>
              <a:ea typeface="UD デジタル 教科書体 NK-R" panose="02020400000000000000" pitchFamily="18" charset="-128"/>
            </a:rPr>
            <a:t>・</a:t>
          </a:r>
          <a:r>
            <a:rPr kumimoji="1" lang="ja-JP" altLang="en-US" sz="1000" b="1" dirty="0">
              <a:solidFill>
                <a:srgbClr val="FF0000"/>
              </a:solidFill>
              <a:latin typeface="UD デジタル 教科書体 NK-R" panose="02020400000000000000" pitchFamily="18" charset="-128"/>
              <a:ea typeface="UD デジタル 教科書体 NK-R" panose="02020400000000000000" pitchFamily="18" charset="-128"/>
            </a:rPr>
            <a:t>労働組合法</a:t>
          </a:r>
          <a:endParaRPr kumimoji="1" lang="en-US" altLang="ja-JP" sz="1000" b="1" dirty="0">
            <a:solidFill>
              <a:srgbClr val="FF0000"/>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000" b="1" dirty="0">
              <a:latin typeface="UD デジタル 教科書体 NK-R" panose="02020400000000000000" pitchFamily="18" charset="-128"/>
              <a:ea typeface="UD デジタル 教科書体 NK-R" panose="02020400000000000000" pitchFamily="18" charset="-128"/>
            </a:rPr>
            <a:t>・</a:t>
          </a:r>
          <a:r>
            <a:rPr kumimoji="1" lang="ja-JP" altLang="en-US" sz="1000" b="1" dirty="0">
              <a:solidFill>
                <a:srgbClr val="FF0000"/>
              </a:solidFill>
              <a:latin typeface="UD デジタル 教科書体 NK-R" panose="02020400000000000000" pitchFamily="18" charset="-128"/>
              <a:ea typeface="UD デジタル 教科書体 NK-R" panose="02020400000000000000" pitchFamily="18" charset="-128"/>
            </a:rPr>
            <a:t>労働関係調整法</a:t>
          </a:r>
        </a:p>
      </dgm:t>
    </dgm:pt>
    <dgm:pt modelId="{C7D9BA54-18A5-4450-AED2-49498CACAA1C}" type="parTrans" cxnId="{B300DF2A-8552-4D21-B3B6-FEAA302F60AA}">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75FB4193-B593-4F80-B11F-F1F27FD71BC7}" type="sibTrans" cxnId="{B300DF2A-8552-4D21-B3B6-FEAA302F60AA}">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F79BDA0D-7D8E-44BD-A669-4AB114A07CF4}">
      <dgm:prSet custT="1"/>
      <dgm:spPr/>
      <dgm:t>
        <a:bodyPr/>
        <a:lstStyle/>
        <a:p>
          <a:pPr algn="l"/>
          <a:r>
            <a:rPr kumimoji="1" lang="ja-JP" altLang="en-US" sz="1000" b="1">
              <a:latin typeface="UD デジタル 教科書体 NK-R" panose="02020400000000000000" pitchFamily="18" charset="-128"/>
              <a:ea typeface="UD デジタル 教科書体 NK-R" panose="02020400000000000000" pitchFamily="18" charset="-128"/>
            </a:rPr>
            <a:t>・労働審判法</a:t>
          </a:r>
          <a:endParaRPr kumimoji="1" lang="ja-JP" altLang="en-US" sz="1000" b="1" dirty="0">
            <a:latin typeface="UD デジタル 教科書体 NK-R" panose="02020400000000000000" pitchFamily="18" charset="-128"/>
            <a:ea typeface="UD デジタル 教科書体 NK-R" panose="02020400000000000000" pitchFamily="18" charset="-128"/>
          </a:endParaRPr>
        </a:p>
      </dgm:t>
    </dgm:pt>
    <dgm:pt modelId="{6AAD2AC2-1CB6-4DD2-9284-60265B27731C}" type="parTrans" cxnId="{96FB1D56-DC70-4F2E-A16B-7F150588CF15}">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91BAAC31-B371-4E1E-87BF-4456D39B371C}" type="sibTrans" cxnId="{96FB1D56-DC70-4F2E-A16B-7F150588CF15}">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859BBA39-A72B-41BB-B5B2-EE06441B809A}">
      <dgm:prSet custT="1"/>
      <dgm:spPr/>
      <dgm:t>
        <a:bodyPr/>
        <a:lstStyle/>
        <a:p>
          <a:r>
            <a:rPr kumimoji="1" lang="ja-JP" altLang="en-US" sz="1050" b="1">
              <a:latin typeface="UD デジタル 教科書体 NK-R" panose="02020400000000000000" pitchFamily="18" charset="-128"/>
              <a:ea typeface="UD デジタル 教科書体 NK-R" panose="02020400000000000000" pitchFamily="18" charset="-128"/>
            </a:rPr>
            <a:t>労働市場法</a:t>
          </a:r>
          <a:endParaRPr kumimoji="1" lang="ja-JP" altLang="en-US" sz="1050" b="1" dirty="0">
            <a:latin typeface="UD デジタル 教科書体 NK-R" panose="02020400000000000000" pitchFamily="18" charset="-128"/>
            <a:ea typeface="UD デジタル 教科書体 NK-R" panose="02020400000000000000" pitchFamily="18" charset="-128"/>
          </a:endParaRPr>
        </a:p>
      </dgm:t>
    </dgm:pt>
    <dgm:pt modelId="{281CECE8-AEF4-42AB-9A7B-682C698412C4}" type="parTrans" cxnId="{F601D703-20B3-4804-AB94-E59369ACAC89}">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47929E4E-122B-4F58-B1EE-151634DA8490}" type="sibTrans" cxnId="{F601D703-20B3-4804-AB94-E59369ACAC89}">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78B2385A-BBB0-4014-BC65-C04BC4591FEF}">
      <dgm:prSet custT="1"/>
      <dgm:spPr/>
      <dgm:t>
        <a:bodyPr/>
        <a:lstStyle/>
        <a:p>
          <a:pPr algn="l"/>
          <a:r>
            <a:rPr kumimoji="1" lang="ja-JP" altLang="en-US" sz="1000" b="1" dirty="0">
              <a:latin typeface="UD デジタル 教科書体 NK-R" panose="02020400000000000000" pitchFamily="18" charset="-128"/>
              <a:ea typeface="UD デジタル 教科書体 NK-R" panose="02020400000000000000" pitchFamily="18" charset="-128"/>
            </a:rPr>
            <a:t>・労働者災害補償保険法</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pPr algn="l"/>
          <a:r>
            <a:rPr kumimoji="1" lang="ja-JP" altLang="en-US" sz="1000" b="1" dirty="0">
              <a:latin typeface="UD デジタル 教科書体 NK-R" panose="02020400000000000000" pitchFamily="18" charset="-128"/>
              <a:ea typeface="UD デジタル 教科書体 NK-R" panose="02020400000000000000" pitchFamily="18" charset="-128"/>
            </a:rPr>
            <a:t>・労働者派遣法</a:t>
          </a:r>
        </a:p>
      </dgm:t>
    </dgm:pt>
    <dgm:pt modelId="{C8308C7B-D0A6-4666-B09A-D5629FF41DCE}" type="parTrans" cxnId="{7D2013C8-29D7-4D26-8A95-CB1FF9AF941A}">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9FFF4B94-FC8E-4B15-9255-EA587BBF1AA4}" type="sibTrans" cxnId="{7D2013C8-29D7-4D26-8A95-CB1FF9AF941A}">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06CE9694-1ADA-47D7-BCFC-2A768366B4F2}">
      <dgm:prSet custT="1"/>
      <dgm:spPr/>
      <dgm:t>
        <a:bodyPr/>
        <a:lstStyle/>
        <a:p>
          <a:pPr algn="l"/>
          <a:r>
            <a:rPr kumimoji="1" lang="ja-JP" altLang="en-US" sz="1000" b="1">
              <a:latin typeface="UD デジタル 教科書体 NK-R" panose="02020400000000000000" pitchFamily="18" charset="-128"/>
              <a:ea typeface="UD デジタル 教科書体 NK-R" panose="02020400000000000000" pitchFamily="18" charset="-128"/>
            </a:rPr>
            <a:t>・職業安定法</a:t>
          </a:r>
          <a:endParaRPr kumimoji="1" lang="en-US" altLang="ja-JP" sz="1000" b="1">
            <a:latin typeface="UD デジタル 教科書体 NK-R" panose="02020400000000000000" pitchFamily="18" charset="-128"/>
            <a:ea typeface="UD デジタル 教科書体 NK-R" panose="02020400000000000000" pitchFamily="18" charset="-128"/>
          </a:endParaRPr>
        </a:p>
        <a:p>
          <a:pPr algn="l"/>
          <a:r>
            <a:rPr kumimoji="1" lang="ja-JP" altLang="en-US" sz="1000" b="1">
              <a:latin typeface="UD デジタル 教科書体 NK-R" panose="02020400000000000000" pitchFamily="18" charset="-128"/>
              <a:ea typeface="UD デジタル 教科書体 NK-R" panose="02020400000000000000" pitchFamily="18" charset="-128"/>
            </a:rPr>
            <a:t>・雇用保険法</a:t>
          </a:r>
          <a:endParaRPr kumimoji="1" lang="ja-JP" altLang="en-US" sz="1000" b="1" dirty="0">
            <a:latin typeface="UD デジタル 教科書体 NK-R" panose="02020400000000000000" pitchFamily="18" charset="-128"/>
            <a:ea typeface="UD デジタル 教科書体 NK-R" panose="02020400000000000000" pitchFamily="18" charset="-128"/>
          </a:endParaRPr>
        </a:p>
      </dgm:t>
    </dgm:pt>
    <dgm:pt modelId="{8F1D03EB-7F1F-4F9E-8BFD-721CA4DB4AC4}" type="parTrans" cxnId="{2129571A-9087-4487-951D-88394E13DE24}">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A950CDA3-EBDD-4E84-817A-3D3B9A96B020}" type="sibTrans" cxnId="{2129571A-9087-4487-951D-88394E13DE24}">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E91FF130-0503-4E9E-AA59-430C612DBF5A}" type="pres">
      <dgm:prSet presAssocID="{5CE618FF-F487-4E14-811A-25397F83C9F7}" presName="diagram" presStyleCnt="0">
        <dgm:presLayoutVars>
          <dgm:chPref val="1"/>
          <dgm:dir/>
          <dgm:animOne val="branch"/>
          <dgm:animLvl val="lvl"/>
          <dgm:resizeHandles/>
        </dgm:presLayoutVars>
      </dgm:prSet>
      <dgm:spPr/>
    </dgm:pt>
    <dgm:pt modelId="{8DE117FB-6DCE-4AB7-8AB5-96754AC4D21D}" type="pres">
      <dgm:prSet presAssocID="{75272011-765B-4232-B7B9-A2A48F9BB422}" presName="root" presStyleCnt="0"/>
      <dgm:spPr/>
    </dgm:pt>
    <dgm:pt modelId="{8DC9875C-7BB5-463F-A8F4-AB73AD8F927F}" type="pres">
      <dgm:prSet presAssocID="{75272011-765B-4232-B7B9-A2A48F9BB422}" presName="rootComposite" presStyleCnt="0"/>
      <dgm:spPr/>
    </dgm:pt>
    <dgm:pt modelId="{42A1D94D-8161-46A6-B304-222A257AE8EE}" type="pres">
      <dgm:prSet presAssocID="{75272011-765B-4232-B7B9-A2A48F9BB422}" presName="rootText" presStyleLbl="node1" presStyleIdx="0" presStyleCnt="4"/>
      <dgm:spPr/>
    </dgm:pt>
    <dgm:pt modelId="{4A9C1A1F-04FC-4939-B52D-C4A6ABBB5013}" type="pres">
      <dgm:prSet presAssocID="{75272011-765B-4232-B7B9-A2A48F9BB422}" presName="rootConnector" presStyleLbl="node1" presStyleIdx="0" presStyleCnt="4"/>
      <dgm:spPr/>
    </dgm:pt>
    <dgm:pt modelId="{6707A68A-D848-4A40-8C0D-1039F6864672}" type="pres">
      <dgm:prSet presAssocID="{75272011-765B-4232-B7B9-A2A48F9BB422}" presName="childShape" presStyleCnt="0"/>
      <dgm:spPr/>
    </dgm:pt>
    <dgm:pt modelId="{463962B0-66F3-44B9-B70A-6DBE3D8890C1}" type="pres">
      <dgm:prSet presAssocID="{9EEFAB0E-9524-4CFC-99E4-29D7B6AE3B55}" presName="Name13" presStyleLbl="parChTrans1D2" presStyleIdx="0" presStyleCnt="6"/>
      <dgm:spPr/>
    </dgm:pt>
    <dgm:pt modelId="{EB4801D9-722A-4E87-A945-BB4209C4A473}" type="pres">
      <dgm:prSet presAssocID="{E2D17F7E-35F3-45D2-A572-2CA3B54616A5}" presName="childText" presStyleLbl="bgAcc1" presStyleIdx="0" presStyleCnt="6" custScaleX="105845" custScaleY="120140">
        <dgm:presLayoutVars>
          <dgm:bulletEnabled val="1"/>
        </dgm:presLayoutVars>
      </dgm:prSet>
      <dgm:spPr/>
    </dgm:pt>
    <dgm:pt modelId="{814DD8BC-99D3-40CC-9F05-C5F96B81F97C}" type="pres">
      <dgm:prSet presAssocID="{A5821BDE-3AAF-43B7-82EE-2B6AB761D38A}" presName="Name13" presStyleLbl="parChTrans1D2" presStyleIdx="1" presStyleCnt="6"/>
      <dgm:spPr/>
    </dgm:pt>
    <dgm:pt modelId="{7C2DE995-DCA4-476C-8362-FA523F44E4F3}" type="pres">
      <dgm:prSet presAssocID="{E3353A7C-A327-43A4-814F-D7CA70EB6802}" presName="childText" presStyleLbl="bgAcc1" presStyleIdx="1" presStyleCnt="6" custScaleX="134485" custScaleY="164401" custLinFactNeighborX="1742" custLinFactNeighborY="-11761">
        <dgm:presLayoutVars>
          <dgm:bulletEnabled val="1"/>
        </dgm:presLayoutVars>
      </dgm:prSet>
      <dgm:spPr/>
    </dgm:pt>
    <dgm:pt modelId="{49C5BE04-1B9C-426C-BED7-F8B977A74DFF}" type="pres">
      <dgm:prSet presAssocID="{75A13C0C-6FBE-495C-8ED2-704DB736A054}" presName="root" presStyleCnt="0"/>
      <dgm:spPr/>
    </dgm:pt>
    <dgm:pt modelId="{8E475F54-7741-4A00-9F67-A6DE50333734}" type="pres">
      <dgm:prSet presAssocID="{75A13C0C-6FBE-495C-8ED2-704DB736A054}" presName="rootComposite" presStyleCnt="0"/>
      <dgm:spPr/>
    </dgm:pt>
    <dgm:pt modelId="{296D2A25-3466-42AC-99E9-5E646959AFD4}" type="pres">
      <dgm:prSet presAssocID="{75A13C0C-6FBE-495C-8ED2-704DB736A054}" presName="rootText" presStyleLbl="node1" presStyleIdx="1" presStyleCnt="4"/>
      <dgm:spPr/>
    </dgm:pt>
    <dgm:pt modelId="{1AF0F5E1-3A73-4EA7-A794-F232C5D65804}" type="pres">
      <dgm:prSet presAssocID="{75A13C0C-6FBE-495C-8ED2-704DB736A054}" presName="rootConnector" presStyleLbl="node1" presStyleIdx="1" presStyleCnt="4"/>
      <dgm:spPr/>
    </dgm:pt>
    <dgm:pt modelId="{9DEC39AE-59E1-4BDD-AF2F-11DEDAB35088}" type="pres">
      <dgm:prSet presAssocID="{75A13C0C-6FBE-495C-8ED2-704DB736A054}" presName="childShape" presStyleCnt="0"/>
      <dgm:spPr/>
    </dgm:pt>
    <dgm:pt modelId="{C5C3DA1F-5AFB-4096-ADF5-141A0F3D351C}" type="pres">
      <dgm:prSet presAssocID="{C7D9BA54-18A5-4450-AED2-49498CACAA1C}" presName="Name13" presStyleLbl="parChTrans1D2" presStyleIdx="2" presStyleCnt="6"/>
      <dgm:spPr/>
    </dgm:pt>
    <dgm:pt modelId="{533CC4AC-45A0-487F-891B-3D81A0F8D642}" type="pres">
      <dgm:prSet presAssocID="{5C738A13-4758-4C87-9B57-EB201BACF9D9}" presName="childText" presStyleLbl="bgAcc1" presStyleIdx="2" presStyleCnt="6" custScaleX="104630">
        <dgm:presLayoutVars>
          <dgm:bulletEnabled val="1"/>
        </dgm:presLayoutVars>
      </dgm:prSet>
      <dgm:spPr/>
    </dgm:pt>
    <dgm:pt modelId="{8A6FE7D7-7BFD-49EC-9396-3B8B5C673C81}" type="pres">
      <dgm:prSet presAssocID="{7AB2319E-8CA0-4F9F-843E-424441A393C8}" presName="root" presStyleCnt="0"/>
      <dgm:spPr/>
    </dgm:pt>
    <dgm:pt modelId="{A3849D82-DD8B-4083-885E-6CF881C94A31}" type="pres">
      <dgm:prSet presAssocID="{7AB2319E-8CA0-4F9F-843E-424441A393C8}" presName="rootComposite" presStyleCnt="0"/>
      <dgm:spPr/>
    </dgm:pt>
    <dgm:pt modelId="{05C17A3F-EC27-4F52-92CF-4E61D8E3A89D}" type="pres">
      <dgm:prSet presAssocID="{7AB2319E-8CA0-4F9F-843E-424441A393C8}" presName="rootText" presStyleLbl="node1" presStyleIdx="2" presStyleCnt="4"/>
      <dgm:spPr/>
    </dgm:pt>
    <dgm:pt modelId="{8EA420E1-77E0-44D9-BBF2-817C5688359C}" type="pres">
      <dgm:prSet presAssocID="{7AB2319E-8CA0-4F9F-843E-424441A393C8}" presName="rootConnector" presStyleLbl="node1" presStyleIdx="2" presStyleCnt="4"/>
      <dgm:spPr/>
    </dgm:pt>
    <dgm:pt modelId="{7ABD463C-A989-49D9-AD01-85B5F7F9D5D4}" type="pres">
      <dgm:prSet presAssocID="{7AB2319E-8CA0-4F9F-843E-424441A393C8}" presName="childShape" presStyleCnt="0"/>
      <dgm:spPr/>
    </dgm:pt>
    <dgm:pt modelId="{41B159A9-01D0-40FB-B568-ABAE7783D804}" type="pres">
      <dgm:prSet presAssocID="{6AAD2AC2-1CB6-4DD2-9284-60265B27731C}" presName="Name13" presStyleLbl="parChTrans1D2" presStyleIdx="3" presStyleCnt="6"/>
      <dgm:spPr/>
    </dgm:pt>
    <dgm:pt modelId="{E453A23E-1C49-42D8-ABB4-202AD942A957}" type="pres">
      <dgm:prSet presAssocID="{F79BDA0D-7D8E-44BD-A669-4AB114A07CF4}" presName="childText" presStyleLbl="bgAcc1" presStyleIdx="3" presStyleCnt="6">
        <dgm:presLayoutVars>
          <dgm:bulletEnabled val="1"/>
        </dgm:presLayoutVars>
      </dgm:prSet>
      <dgm:spPr/>
    </dgm:pt>
    <dgm:pt modelId="{B0BB76AC-45EA-410C-91C8-238136C9DF6A}" type="pres">
      <dgm:prSet presAssocID="{859BBA39-A72B-41BB-B5B2-EE06441B809A}" presName="root" presStyleCnt="0"/>
      <dgm:spPr/>
    </dgm:pt>
    <dgm:pt modelId="{C7BBEF9E-74FD-4909-9020-5A9991076F04}" type="pres">
      <dgm:prSet presAssocID="{859BBA39-A72B-41BB-B5B2-EE06441B809A}" presName="rootComposite" presStyleCnt="0"/>
      <dgm:spPr/>
    </dgm:pt>
    <dgm:pt modelId="{9F956307-2826-4DBB-8873-C0C19C71A5F1}" type="pres">
      <dgm:prSet presAssocID="{859BBA39-A72B-41BB-B5B2-EE06441B809A}" presName="rootText" presStyleLbl="node1" presStyleIdx="3" presStyleCnt="4"/>
      <dgm:spPr/>
    </dgm:pt>
    <dgm:pt modelId="{F40B5610-20AD-42A7-9D34-4538661E2FBF}" type="pres">
      <dgm:prSet presAssocID="{859BBA39-A72B-41BB-B5B2-EE06441B809A}" presName="rootConnector" presStyleLbl="node1" presStyleIdx="3" presStyleCnt="4"/>
      <dgm:spPr/>
    </dgm:pt>
    <dgm:pt modelId="{0ACD2DF6-0948-4CFC-BD5A-279C8E435071}" type="pres">
      <dgm:prSet presAssocID="{859BBA39-A72B-41BB-B5B2-EE06441B809A}" presName="childShape" presStyleCnt="0"/>
      <dgm:spPr/>
    </dgm:pt>
    <dgm:pt modelId="{28DD2F4A-7B97-4AEB-9F24-280AB23E210B}" type="pres">
      <dgm:prSet presAssocID="{8F1D03EB-7F1F-4F9E-8BFD-721CA4DB4AC4}" presName="Name13" presStyleLbl="parChTrans1D2" presStyleIdx="4" presStyleCnt="6"/>
      <dgm:spPr/>
    </dgm:pt>
    <dgm:pt modelId="{6D545F8F-D07A-465A-95F2-1E67694057C4}" type="pres">
      <dgm:prSet presAssocID="{06CE9694-1ADA-47D7-BCFC-2A768366B4F2}" presName="childText" presStyleLbl="bgAcc1" presStyleIdx="4" presStyleCnt="6">
        <dgm:presLayoutVars>
          <dgm:bulletEnabled val="1"/>
        </dgm:presLayoutVars>
      </dgm:prSet>
      <dgm:spPr/>
    </dgm:pt>
    <dgm:pt modelId="{44938A03-1EC4-4387-A452-B31562FEB228}" type="pres">
      <dgm:prSet presAssocID="{C8308C7B-D0A6-4666-B09A-D5629FF41DCE}" presName="Name13" presStyleLbl="parChTrans1D2" presStyleIdx="5" presStyleCnt="6"/>
      <dgm:spPr/>
    </dgm:pt>
    <dgm:pt modelId="{0D5D1992-A0F3-4AA7-9E37-CAFB5D864BF2}" type="pres">
      <dgm:prSet presAssocID="{78B2385A-BBB0-4014-BC65-C04BC4591FEF}" presName="childText" presStyleLbl="bgAcc1" presStyleIdx="5" presStyleCnt="6" custScaleX="141533" custScaleY="114740">
        <dgm:presLayoutVars>
          <dgm:bulletEnabled val="1"/>
        </dgm:presLayoutVars>
      </dgm:prSet>
      <dgm:spPr/>
    </dgm:pt>
  </dgm:ptLst>
  <dgm:cxnLst>
    <dgm:cxn modelId="{0C593403-1B25-49A8-A834-976363FC14AF}" type="presOf" srcId="{06CE9694-1ADA-47D7-BCFC-2A768366B4F2}" destId="{6D545F8F-D07A-465A-95F2-1E67694057C4}" srcOrd="0" destOrd="0" presId="urn:microsoft.com/office/officeart/2005/8/layout/hierarchy3"/>
    <dgm:cxn modelId="{3D763503-CE38-49C3-8932-38084BD6650E}" srcId="{75272011-765B-4232-B7B9-A2A48F9BB422}" destId="{E3353A7C-A327-43A4-814F-D7CA70EB6802}" srcOrd="1" destOrd="0" parTransId="{A5821BDE-3AAF-43B7-82EE-2B6AB761D38A}" sibTransId="{F25391C5-3A27-4F25-9DF0-85BA129CD022}"/>
    <dgm:cxn modelId="{F601D703-20B3-4804-AB94-E59369ACAC89}" srcId="{5CE618FF-F487-4E14-811A-25397F83C9F7}" destId="{859BBA39-A72B-41BB-B5B2-EE06441B809A}" srcOrd="3" destOrd="0" parTransId="{281CECE8-AEF4-42AB-9A7B-682C698412C4}" sibTransId="{47929E4E-122B-4F58-B1EE-151634DA8490}"/>
    <dgm:cxn modelId="{BEFEA504-E346-4003-BED4-CD6650E68BA1}" type="presOf" srcId="{5CE618FF-F487-4E14-811A-25397F83C9F7}" destId="{E91FF130-0503-4E9E-AA59-430C612DBF5A}" srcOrd="0" destOrd="0" presId="urn:microsoft.com/office/officeart/2005/8/layout/hierarchy3"/>
    <dgm:cxn modelId="{5B683617-02ED-4ADA-86EC-C5060043293C}" srcId="{5CE618FF-F487-4E14-811A-25397F83C9F7}" destId="{7AB2319E-8CA0-4F9F-843E-424441A393C8}" srcOrd="2" destOrd="0" parTransId="{97BFFD05-03FB-421B-941A-FBFC91F280BF}" sibTransId="{5AFDCC6B-1319-4C66-A63A-38C8726BEEB8}"/>
    <dgm:cxn modelId="{2129571A-9087-4487-951D-88394E13DE24}" srcId="{859BBA39-A72B-41BB-B5B2-EE06441B809A}" destId="{06CE9694-1ADA-47D7-BCFC-2A768366B4F2}" srcOrd="0" destOrd="0" parTransId="{8F1D03EB-7F1F-4F9E-8BFD-721CA4DB4AC4}" sibTransId="{A950CDA3-EBDD-4E84-817A-3D3B9A96B020}"/>
    <dgm:cxn modelId="{D9401221-9348-4977-8331-71B4548DE005}" srcId="{5CE618FF-F487-4E14-811A-25397F83C9F7}" destId="{75A13C0C-6FBE-495C-8ED2-704DB736A054}" srcOrd="1" destOrd="0" parTransId="{BFCC69D6-AE6E-4CC1-B6C6-B7891FBB08FD}" sibTransId="{C0501064-932B-4722-9993-89A66998714C}"/>
    <dgm:cxn modelId="{B300DF2A-8552-4D21-B3B6-FEAA302F60AA}" srcId="{75A13C0C-6FBE-495C-8ED2-704DB736A054}" destId="{5C738A13-4758-4C87-9B57-EB201BACF9D9}" srcOrd="0" destOrd="0" parTransId="{C7D9BA54-18A5-4450-AED2-49498CACAA1C}" sibTransId="{75FB4193-B593-4F80-B11F-F1F27FD71BC7}"/>
    <dgm:cxn modelId="{FB27642F-0D58-4187-B7F3-23AE08F8F2D3}" type="presOf" srcId="{C7D9BA54-18A5-4450-AED2-49498CACAA1C}" destId="{C5C3DA1F-5AFB-4096-ADF5-141A0F3D351C}" srcOrd="0" destOrd="0" presId="urn:microsoft.com/office/officeart/2005/8/layout/hierarchy3"/>
    <dgm:cxn modelId="{943D743F-7C33-44B5-A86E-10F5F9A826AB}" type="presOf" srcId="{C8308C7B-D0A6-4666-B09A-D5629FF41DCE}" destId="{44938A03-1EC4-4387-A452-B31562FEB228}" srcOrd="0" destOrd="0" presId="urn:microsoft.com/office/officeart/2005/8/layout/hierarchy3"/>
    <dgm:cxn modelId="{42E70B73-189C-4975-A9F9-3E346B9E68FE}" type="presOf" srcId="{7AB2319E-8CA0-4F9F-843E-424441A393C8}" destId="{05C17A3F-EC27-4F52-92CF-4E61D8E3A89D}" srcOrd="0" destOrd="0" presId="urn:microsoft.com/office/officeart/2005/8/layout/hierarchy3"/>
    <dgm:cxn modelId="{F21E1953-F7E1-410A-B529-17A792F39357}" type="presOf" srcId="{75A13C0C-6FBE-495C-8ED2-704DB736A054}" destId="{1AF0F5E1-3A73-4EA7-A794-F232C5D65804}" srcOrd="1" destOrd="0" presId="urn:microsoft.com/office/officeart/2005/8/layout/hierarchy3"/>
    <dgm:cxn modelId="{C46FFA55-FAD6-48C3-9464-BD9BDAFB565B}" type="presOf" srcId="{A5821BDE-3AAF-43B7-82EE-2B6AB761D38A}" destId="{814DD8BC-99D3-40CC-9F05-C5F96B81F97C}" srcOrd="0" destOrd="0" presId="urn:microsoft.com/office/officeart/2005/8/layout/hierarchy3"/>
    <dgm:cxn modelId="{96FB1D56-DC70-4F2E-A16B-7F150588CF15}" srcId="{7AB2319E-8CA0-4F9F-843E-424441A393C8}" destId="{F79BDA0D-7D8E-44BD-A669-4AB114A07CF4}" srcOrd="0" destOrd="0" parTransId="{6AAD2AC2-1CB6-4DD2-9284-60265B27731C}" sibTransId="{91BAAC31-B371-4E1E-87BF-4456D39B371C}"/>
    <dgm:cxn modelId="{C010828D-DA6D-413D-9B29-EEC771FFA070}" type="presOf" srcId="{7AB2319E-8CA0-4F9F-843E-424441A393C8}" destId="{8EA420E1-77E0-44D9-BBF2-817C5688359C}" srcOrd="1" destOrd="0" presId="urn:microsoft.com/office/officeart/2005/8/layout/hierarchy3"/>
    <dgm:cxn modelId="{37954298-DBC0-40F3-BE1C-7BE747B9DC93}" type="presOf" srcId="{E3353A7C-A327-43A4-814F-D7CA70EB6802}" destId="{7C2DE995-DCA4-476C-8362-FA523F44E4F3}" srcOrd="0" destOrd="0" presId="urn:microsoft.com/office/officeart/2005/8/layout/hierarchy3"/>
    <dgm:cxn modelId="{2BA78F9E-7A12-4D3E-ACC5-CEADD170473F}" type="presOf" srcId="{78B2385A-BBB0-4014-BC65-C04BC4591FEF}" destId="{0D5D1992-A0F3-4AA7-9E37-CAFB5D864BF2}" srcOrd="0" destOrd="0" presId="urn:microsoft.com/office/officeart/2005/8/layout/hierarchy3"/>
    <dgm:cxn modelId="{3BA6F5A2-5724-4B78-A5B7-8CBAD2B5CBB2}" type="presOf" srcId="{859BBA39-A72B-41BB-B5B2-EE06441B809A}" destId="{9F956307-2826-4DBB-8873-C0C19C71A5F1}" srcOrd="0" destOrd="0" presId="urn:microsoft.com/office/officeart/2005/8/layout/hierarchy3"/>
    <dgm:cxn modelId="{B0110AA5-68C8-47B2-B562-132850A3155A}" type="presOf" srcId="{75272011-765B-4232-B7B9-A2A48F9BB422}" destId="{42A1D94D-8161-46A6-B304-222A257AE8EE}" srcOrd="0" destOrd="0" presId="urn:microsoft.com/office/officeart/2005/8/layout/hierarchy3"/>
    <dgm:cxn modelId="{2AB48CA8-EC0B-4E0E-8D0D-AEC54E92AA51}" type="presOf" srcId="{75A13C0C-6FBE-495C-8ED2-704DB736A054}" destId="{296D2A25-3466-42AC-99E9-5E646959AFD4}" srcOrd="0" destOrd="0" presId="urn:microsoft.com/office/officeart/2005/8/layout/hierarchy3"/>
    <dgm:cxn modelId="{4CCE6CB0-0B1F-45D0-9BBF-5144DD581A59}" type="presOf" srcId="{75272011-765B-4232-B7B9-A2A48F9BB422}" destId="{4A9C1A1F-04FC-4939-B52D-C4A6ABBB5013}" srcOrd="1" destOrd="0" presId="urn:microsoft.com/office/officeart/2005/8/layout/hierarchy3"/>
    <dgm:cxn modelId="{C9D4B3BA-C3A4-4389-92F7-A45FA2F950EF}" type="presOf" srcId="{5C738A13-4758-4C87-9B57-EB201BACF9D9}" destId="{533CC4AC-45A0-487F-891B-3D81A0F8D642}" srcOrd="0" destOrd="0" presId="urn:microsoft.com/office/officeart/2005/8/layout/hierarchy3"/>
    <dgm:cxn modelId="{7D2013C8-29D7-4D26-8A95-CB1FF9AF941A}" srcId="{859BBA39-A72B-41BB-B5B2-EE06441B809A}" destId="{78B2385A-BBB0-4014-BC65-C04BC4591FEF}" srcOrd="1" destOrd="0" parTransId="{C8308C7B-D0A6-4666-B09A-D5629FF41DCE}" sibTransId="{9FFF4B94-FC8E-4B15-9255-EA587BBF1AA4}"/>
    <dgm:cxn modelId="{740E72CC-63B6-427F-93AF-57FF49792E34}" type="presOf" srcId="{9EEFAB0E-9524-4CFC-99E4-29D7B6AE3B55}" destId="{463962B0-66F3-44B9-B70A-6DBE3D8890C1}" srcOrd="0" destOrd="0" presId="urn:microsoft.com/office/officeart/2005/8/layout/hierarchy3"/>
    <dgm:cxn modelId="{835B2ECD-8DBA-41A3-BFED-CC18E8781312}" type="presOf" srcId="{F79BDA0D-7D8E-44BD-A669-4AB114A07CF4}" destId="{E453A23E-1C49-42D8-ABB4-202AD942A957}" srcOrd="0" destOrd="0" presId="urn:microsoft.com/office/officeart/2005/8/layout/hierarchy3"/>
    <dgm:cxn modelId="{6491AFDF-AAEC-4844-A33C-FEBBEAD610FE}" type="presOf" srcId="{8F1D03EB-7F1F-4F9E-8BFD-721CA4DB4AC4}" destId="{28DD2F4A-7B97-4AEB-9F24-280AB23E210B}" srcOrd="0" destOrd="0" presId="urn:microsoft.com/office/officeart/2005/8/layout/hierarchy3"/>
    <dgm:cxn modelId="{5D2D76E7-B2F1-4A1F-A485-883A3410A3E4}" type="presOf" srcId="{859BBA39-A72B-41BB-B5B2-EE06441B809A}" destId="{F40B5610-20AD-42A7-9D34-4538661E2FBF}" srcOrd="1" destOrd="0" presId="urn:microsoft.com/office/officeart/2005/8/layout/hierarchy3"/>
    <dgm:cxn modelId="{55ADC3EB-5BD7-45D6-BB60-C511F05EF73A}" type="presOf" srcId="{6AAD2AC2-1CB6-4DD2-9284-60265B27731C}" destId="{41B159A9-01D0-40FB-B568-ABAE7783D804}" srcOrd="0" destOrd="0" presId="urn:microsoft.com/office/officeart/2005/8/layout/hierarchy3"/>
    <dgm:cxn modelId="{15AE88F2-07D9-4F2D-9304-53CF398CD812}" srcId="{5CE618FF-F487-4E14-811A-25397F83C9F7}" destId="{75272011-765B-4232-B7B9-A2A48F9BB422}" srcOrd="0" destOrd="0" parTransId="{008B3313-F18C-435F-B0EF-2791E6D4CE7A}" sibTransId="{A64483A8-7FA0-47F6-AFF6-A49BD2A46F74}"/>
    <dgm:cxn modelId="{B58EC9F5-B248-4F5B-9426-77940215B71D}" type="presOf" srcId="{E2D17F7E-35F3-45D2-A572-2CA3B54616A5}" destId="{EB4801D9-722A-4E87-A945-BB4209C4A473}" srcOrd="0" destOrd="0" presId="urn:microsoft.com/office/officeart/2005/8/layout/hierarchy3"/>
    <dgm:cxn modelId="{863981FB-8B1A-485D-8E14-660C5FCD4507}" srcId="{75272011-765B-4232-B7B9-A2A48F9BB422}" destId="{E2D17F7E-35F3-45D2-A572-2CA3B54616A5}" srcOrd="0" destOrd="0" parTransId="{9EEFAB0E-9524-4CFC-99E4-29D7B6AE3B55}" sibTransId="{4A20BCCF-DE93-46C4-957D-3D2C55EA437F}"/>
    <dgm:cxn modelId="{B3050D3C-E755-40B9-93D8-89AF927F4EE9}" type="presParOf" srcId="{E91FF130-0503-4E9E-AA59-430C612DBF5A}" destId="{8DE117FB-6DCE-4AB7-8AB5-96754AC4D21D}" srcOrd="0" destOrd="0" presId="urn:microsoft.com/office/officeart/2005/8/layout/hierarchy3"/>
    <dgm:cxn modelId="{571F7DBA-8479-4593-9CB4-46DDA1FEE12E}" type="presParOf" srcId="{8DE117FB-6DCE-4AB7-8AB5-96754AC4D21D}" destId="{8DC9875C-7BB5-463F-A8F4-AB73AD8F927F}" srcOrd="0" destOrd="0" presId="urn:microsoft.com/office/officeart/2005/8/layout/hierarchy3"/>
    <dgm:cxn modelId="{09CE225C-C3D6-4D61-BEA2-E0440418BE64}" type="presParOf" srcId="{8DC9875C-7BB5-463F-A8F4-AB73AD8F927F}" destId="{42A1D94D-8161-46A6-B304-222A257AE8EE}" srcOrd="0" destOrd="0" presId="urn:microsoft.com/office/officeart/2005/8/layout/hierarchy3"/>
    <dgm:cxn modelId="{FACF1388-F5F7-4090-9EBC-AAEF4E7FC581}" type="presParOf" srcId="{8DC9875C-7BB5-463F-A8F4-AB73AD8F927F}" destId="{4A9C1A1F-04FC-4939-B52D-C4A6ABBB5013}" srcOrd="1" destOrd="0" presId="urn:microsoft.com/office/officeart/2005/8/layout/hierarchy3"/>
    <dgm:cxn modelId="{0BA48CB1-1867-4958-B0E4-542E1B2F54A5}" type="presParOf" srcId="{8DE117FB-6DCE-4AB7-8AB5-96754AC4D21D}" destId="{6707A68A-D848-4A40-8C0D-1039F6864672}" srcOrd="1" destOrd="0" presId="urn:microsoft.com/office/officeart/2005/8/layout/hierarchy3"/>
    <dgm:cxn modelId="{44267876-7564-47AB-A5BD-3C298C4AB927}" type="presParOf" srcId="{6707A68A-D848-4A40-8C0D-1039F6864672}" destId="{463962B0-66F3-44B9-B70A-6DBE3D8890C1}" srcOrd="0" destOrd="0" presId="urn:microsoft.com/office/officeart/2005/8/layout/hierarchy3"/>
    <dgm:cxn modelId="{1366B577-9E02-4BFB-8CF5-50774D0CBE1B}" type="presParOf" srcId="{6707A68A-D848-4A40-8C0D-1039F6864672}" destId="{EB4801D9-722A-4E87-A945-BB4209C4A473}" srcOrd="1" destOrd="0" presId="urn:microsoft.com/office/officeart/2005/8/layout/hierarchy3"/>
    <dgm:cxn modelId="{2B5FD671-95F2-45E6-A2A4-2B3C4F1CAB9B}" type="presParOf" srcId="{6707A68A-D848-4A40-8C0D-1039F6864672}" destId="{814DD8BC-99D3-40CC-9F05-C5F96B81F97C}" srcOrd="2" destOrd="0" presId="urn:microsoft.com/office/officeart/2005/8/layout/hierarchy3"/>
    <dgm:cxn modelId="{8298B250-3C65-40E0-9A55-F4988BAE54DD}" type="presParOf" srcId="{6707A68A-D848-4A40-8C0D-1039F6864672}" destId="{7C2DE995-DCA4-476C-8362-FA523F44E4F3}" srcOrd="3" destOrd="0" presId="urn:microsoft.com/office/officeart/2005/8/layout/hierarchy3"/>
    <dgm:cxn modelId="{5FF43589-96DA-44BB-9FA2-C861E25A8945}" type="presParOf" srcId="{E91FF130-0503-4E9E-AA59-430C612DBF5A}" destId="{49C5BE04-1B9C-426C-BED7-F8B977A74DFF}" srcOrd="1" destOrd="0" presId="urn:microsoft.com/office/officeart/2005/8/layout/hierarchy3"/>
    <dgm:cxn modelId="{FC3B7FC4-6CD5-4BBC-A4FA-2E654908D682}" type="presParOf" srcId="{49C5BE04-1B9C-426C-BED7-F8B977A74DFF}" destId="{8E475F54-7741-4A00-9F67-A6DE50333734}" srcOrd="0" destOrd="0" presId="urn:microsoft.com/office/officeart/2005/8/layout/hierarchy3"/>
    <dgm:cxn modelId="{03195D18-CEB0-4EE4-9494-8282FFC63584}" type="presParOf" srcId="{8E475F54-7741-4A00-9F67-A6DE50333734}" destId="{296D2A25-3466-42AC-99E9-5E646959AFD4}" srcOrd="0" destOrd="0" presId="urn:microsoft.com/office/officeart/2005/8/layout/hierarchy3"/>
    <dgm:cxn modelId="{FE7B7B4A-ACB4-444A-8FEC-8CB01EC2EC0B}" type="presParOf" srcId="{8E475F54-7741-4A00-9F67-A6DE50333734}" destId="{1AF0F5E1-3A73-4EA7-A794-F232C5D65804}" srcOrd="1" destOrd="0" presId="urn:microsoft.com/office/officeart/2005/8/layout/hierarchy3"/>
    <dgm:cxn modelId="{98297490-2C08-48F7-8A24-32574369F716}" type="presParOf" srcId="{49C5BE04-1B9C-426C-BED7-F8B977A74DFF}" destId="{9DEC39AE-59E1-4BDD-AF2F-11DEDAB35088}" srcOrd="1" destOrd="0" presId="urn:microsoft.com/office/officeart/2005/8/layout/hierarchy3"/>
    <dgm:cxn modelId="{E3F7C11A-CCFD-4869-BD3D-E135D415B4E9}" type="presParOf" srcId="{9DEC39AE-59E1-4BDD-AF2F-11DEDAB35088}" destId="{C5C3DA1F-5AFB-4096-ADF5-141A0F3D351C}" srcOrd="0" destOrd="0" presId="urn:microsoft.com/office/officeart/2005/8/layout/hierarchy3"/>
    <dgm:cxn modelId="{7A33CB0D-0146-4F1C-B9AC-4E304B363530}" type="presParOf" srcId="{9DEC39AE-59E1-4BDD-AF2F-11DEDAB35088}" destId="{533CC4AC-45A0-487F-891B-3D81A0F8D642}" srcOrd="1" destOrd="0" presId="urn:microsoft.com/office/officeart/2005/8/layout/hierarchy3"/>
    <dgm:cxn modelId="{105A497B-87E4-41B2-A473-7A6C44559F03}" type="presParOf" srcId="{E91FF130-0503-4E9E-AA59-430C612DBF5A}" destId="{8A6FE7D7-7BFD-49EC-9396-3B8B5C673C81}" srcOrd="2" destOrd="0" presId="urn:microsoft.com/office/officeart/2005/8/layout/hierarchy3"/>
    <dgm:cxn modelId="{9D6E3007-B35C-4249-9DDE-3490F4C50783}" type="presParOf" srcId="{8A6FE7D7-7BFD-49EC-9396-3B8B5C673C81}" destId="{A3849D82-DD8B-4083-885E-6CF881C94A31}" srcOrd="0" destOrd="0" presId="urn:microsoft.com/office/officeart/2005/8/layout/hierarchy3"/>
    <dgm:cxn modelId="{3E92E9DE-6CD7-4874-92DD-FCF1559C9020}" type="presParOf" srcId="{A3849D82-DD8B-4083-885E-6CF881C94A31}" destId="{05C17A3F-EC27-4F52-92CF-4E61D8E3A89D}" srcOrd="0" destOrd="0" presId="urn:microsoft.com/office/officeart/2005/8/layout/hierarchy3"/>
    <dgm:cxn modelId="{B3255BBD-740B-48F0-92A0-000C1C5CB36B}" type="presParOf" srcId="{A3849D82-DD8B-4083-885E-6CF881C94A31}" destId="{8EA420E1-77E0-44D9-BBF2-817C5688359C}" srcOrd="1" destOrd="0" presId="urn:microsoft.com/office/officeart/2005/8/layout/hierarchy3"/>
    <dgm:cxn modelId="{4767F83A-BD39-4D85-B72F-92D986CD5583}" type="presParOf" srcId="{8A6FE7D7-7BFD-49EC-9396-3B8B5C673C81}" destId="{7ABD463C-A989-49D9-AD01-85B5F7F9D5D4}" srcOrd="1" destOrd="0" presId="urn:microsoft.com/office/officeart/2005/8/layout/hierarchy3"/>
    <dgm:cxn modelId="{36B22524-329D-436E-8264-BFFAEB2DBF73}" type="presParOf" srcId="{7ABD463C-A989-49D9-AD01-85B5F7F9D5D4}" destId="{41B159A9-01D0-40FB-B568-ABAE7783D804}" srcOrd="0" destOrd="0" presId="urn:microsoft.com/office/officeart/2005/8/layout/hierarchy3"/>
    <dgm:cxn modelId="{2C415C5A-1124-4068-8CDE-80CD67E17102}" type="presParOf" srcId="{7ABD463C-A989-49D9-AD01-85B5F7F9D5D4}" destId="{E453A23E-1C49-42D8-ABB4-202AD942A957}" srcOrd="1" destOrd="0" presId="urn:microsoft.com/office/officeart/2005/8/layout/hierarchy3"/>
    <dgm:cxn modelId="{3439400C-0C18-437A-8F3D-83426F85E7FF}" type="presParOf" srcId="{E91FF130-0503-4E9E-AA59-430C612DBF5A}" destId="{B0BB76AC-45EA-410C-91C8-238136C9DF6A}" srcOrd="3" destOrd="0" presId="urn:microsoft.com/office/officeart/2005/8/layout/hierarchy3"/>
    <dgm:cxn modelId="{F252B516-A0B5-4D00-B14A-651ADBCADDE7}" type="presParOf" srcId="{B0BB76AC-45EA-410C-91C8-238136C9DF6A}" destId="{C7BBEF9E-74FD-4909-9020-5A9991076F04}" srcOrd="0" destOrd="0" presId="urn:microsoft.com/office/officeart/2005/8/layout/hierarchy3"/>
    <dgm:cxn modelId="{67E9008A-2C3B-4483-8DDA-450836B3FDD3}" type="presParOf" srcId="{C7BBEF9E-74FD-4909-9020-5A9991076F04}" destId="{9F956307-2826-4DBB-8873-C0C19C71A5F1}" srcOrd="0" destOrd="0" presId="urn:microsoft.com/office/officeart/2005/8/layout/hierarchy3"/>
    <dgm:cxn modelId="{70384114-EE7B-441B-AE9B-73C8ADECD38F}" type="presParOf" srcId="{C7BBEF9E-74FD-4909-9020-5A9991076F04}" destId="{F40B5610-20AD-42A7-9D34-4538661E2FBF}" srcOrd="1" destOrd="0" presId="urn:microsoft.com/office/officeart/2005/8/layout/hierarchy3"/>
    <dgm:cxn modelId="{33B4D328-FF45-4472-B4C1-97593F18D2AB}" type="presParOf" srcId="{B0BB76AC-45EA-410C-91C8-238136C9DF6A}" destId="{0ACD2DF6-0948-4CFC-BD5A-279C8E435071}" srcOrd="1" destOrd="0" presId="urn:microsoft.com/office/officeart/2005/8/layout/hierarchy3"/>
    <dgm:cxn modelId="{0F05B869-2370-4250-AEA9-ED234BACD0AE}" type="presParOf" srcId="{0ACD2DF6-0948-4CFC-BD5A-279C8E435071}" destId="{28DD2F4A-7B97-4AEB-9F24-280AB23E210B}" srcOrd="0" destOrd="0" presId="urn:microsoft.com/office/officeart/2005/8/layout/hierarchy3"/>
    <dgm:cxn modelId="{C27DA1A0-05EC-436A-9A31-2E3407CB32D0}" type="presParOf" srcId="{0ACD2DF6-0948-4CFC-BD5A-279C8E435071}" destId="{6D545F8F-D07A-465A-95F2-1E67694057C4}" srcOrd="1" destOrd="0" presId="urn:microsoft.com/office/officeart/2005/8/layout/hierarchy3"/>
    <dgm:cxn modelId="{A97DCEE2-2D5D-4C94-B271-24625F0CC671}" type="presParOf" srcId="{0ACD2DF6-0948-4CFC-BD5A-279C8E435071}" destId="{44938A03-1EC4-4387-A452-B31562FEB228}" srcOrd="2" destOrd="0" presId="urn:microsoft.com/office/officeart/2005/8/layout/hierarchy3"/>
    <dgm:cxn modelId="{327AE589-7CFC-4076-8DDE-C28B10CD698B}" type="presParOf" srcId="{0ACD2DF6-0948-4CFC-BD5A-279C8E435071}" destId="{0D5D1992-A0F3-4AA7-9E37-CAFB5D864BF2}" srcOrd="3" destOrd="0" presId="urn:microsoft.com/office/officeart/2005/8/layout/hierarchy3"/>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F82C6AC-8DF0-494B-9C57-C4A47845F127}" type="doc">
      <dgm:prSet loTypeId="urn:microsoft.com/office/officeart/2005/8/layout/vList2" loCatId="list" qsTypeId="urn:microsoft.com/office/officeart/2005/8/quickstyle/simple3" qsCatId="simple" csTypeId="urn:microsoft.com/office/officeart/2005/8/colors/colorful2" csCatId="colorful" phldr="1"/>
      <dgm:spPr/>
      <dgm:t>
        <a:bodyPr/>
        <a:lstStyle/>
        <a:p>
          <a:endParaRPr kumimoji="1" lang="ja-JP" altLang="en-US"/>
        </a:p>
      </dgm:t>
    </dgm:pt>
    <dgm:pt modelId="{1DA8F828-7599-4796-8F49-1E39232A99D7}">
      <dgm:prSet phldrT="[テキスト]" custT="1"/>
      <dgm:spPr/>
      <dgm:t>
        <a:bodyPr/>
        <a:lstStyle/>
        <a:p>
          <a:r>
            <a:rPr kumimoji="1" lang="ja-JP" altLang="en-US" sz="2000">
              <a:latin typeface="UD デジタル 教科書体 NK-R" panose="02020400000000000000" pitchFamily="18" charset="-128"/>
              <a:ea typeface="UD デジタル 教科書体 NK-R" panose="02020400000000000000" pitchFamily="18" charset="-128"/>
            </a:rPr>
            <a:t>日本国憲法第２７条</a:t>
          </a:r>
          <a:endParaRPr kumimoji="1" lang="ja-JP" altLang="en-US" sz="2000" dirty="0">
            <a:latin typeface="UD デジタル 教科書体 NK-R" panose="02020400000000000000" pitchFamily="18" charset="-128"/>
            <a:ea typeface="UD デジタル 教科書体 NK-R" panose="02020400000000000000" pitchFamily="18" charset="-128"/>
          </a:endParaRPr>
        </a:p>
      </dgm:t>
    </dgm:pt>
    <dgm:pt modelId="{4C6F49C0-E1B4-4B97-B142-22226B0654BD}" type="parTrans" cxnId="{332794BD-5786-4B02-8847-2D033BD2291E}">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118D3C48-2119-49A5-9AEA-89A2BC268394}" type="sibTrans" cxnId="{332794BD-5786-4B02-8847-2D033BD2291E}">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688DE7A8-055C-492D-92CA-A59B02A66FD2}">
      <dgm:prSet phldrT="[テキスト]" custT="1"/>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すべて国民は、勤労の権利を有し、義務を負う。賃金、就業規則、休息その他の勤労条件に関する基準は、法律でこれを定める。児童は、これを酷使してはならない。</a:t>
          </a:r>
        </a:p>
      </dgm:t>
    </dgm:pt>
    <dgm:pt modelId="{A388044E-CAF4-4727-BEB2-8FFE4E15105A}" type="parTrans" cxnId="{D8CEB826-81BE-41F2-A190-B486C5B2EF7E}">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94D74A8A-6CE7-48C6-BE36-3BF7FA0F8116}" type="sibTrans" cxnId="{D8CEB826-81BE-41F2-A190-B486C5B2EF7E}">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9AF01FED-333C-49F6-985D-026156884980}">
      <dgm:prSet phldrT="[テキスト]" custT="1"/>
      <dgm:spPr/>
      <dgm:t>
        <a:bodyPr/>
        <a:lstStyle/>
        <a:p>
          <a:r>
            <a:rPr kumimoji="1" lang="ja-JP" altLang="en-US" sz="2000">
              <a:latin typeface="UD デジタル 教科書体 NK-R" panose="02020400000000000000" pitchFamily="18" charset="-128"/>
              <a:ea typeface="UD デジタル 教科書体 NK-R" panose="02020400000000000000" pitchFamily="18" charset="-128"/>
            </a:rPr>
            <a:t>労働法</a:t>
          </a:r>
          <a:endParaRPr kumimoji="1" lang="ja-JP" altLang="en-US" sz="2000" dirty="0">
            <a:latin typeface="UD デジタル 教科書体 NK-R" panose="02020400000000000000" pitchFamily="18" charset="-128"/>
            <a:ea typeface="UD デジタル 教科書体 NK-R" panose="02020400000000000000" pitchFamily="18" charset="-128"/>
          </a:endParaRPr>
        </a:p>
      </dgm:t>
    </dgm:pt>
    <dgm:pt modelId="{A7E82376-B925-4E79-8D72-7BEA5B0C8547}" type="parTrans" cxnId="{20BB45F5-C024-495F-BAE2-0F7C7D32E3C7}">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DB7EA282-4ACF-434B-B233-539294B4F436}" type="sibTrans" cxnId="{20BB45F5-C024-495F-BAE2-0F7C7D32E3C7}">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AC2D9F2B-ACBF-4284-9EBF-E3BA7EE37F83}">
      <dgm:prSet phldrT="[テキスト]" custT="1"/>
      <dgm:spPr/>
      <dgm:t>
        <a:bodyPr/>
        <a:lstStyle/>
        <a:p>
          <a:r>
            <a:rPr kumimoji="1" lang="ja-JP" altLang="en-US" sz="1600">
              <a:latin typeface="UD デジタル 教科書体 NK-R" panose="02020400000000000000" pitchFamily="18" charset="-128"/>
              <a:ea typeface="UD デジタル 教科書体 NK-R" panose="02020400000000000000" pitchFamily="18" charset="-128"/>
            </a:rPr>
            <a:t>労働事件の最高裁判所裁判例等における法律判断を含めた法体系を指すもの。主として講学上の用語。</a:t>
          </a:r>
          <a:endParaRPr kumimoji="1" lang="ja-JP" altLang="en-US" sz="1600" dirty="0">
            <a:latin typeface="UD デジタル 教科書体 NK-R" panose="02020400000000000000" pitchFamily="18" charset="-128"/>
            <a:ea typeface="UD デジタル 教科書体 NK-R" panose="02020400000000000000" pitchFamily="18" charset="-128"/>
          </a:endParaRPr>
        </a:p>
      </dgm:t>
    </dgm:pt>
    <dgm:pt modelId="{BCF47A7D-38B8-415C-9C98-A8BD738579D4}" type="parTrans" cxnId="{DCDAFA7D-8733-4C8D-B35B-3B1373DECE69}">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E1919856-D1E0-420C-BE7D-8C249D773DA7}" type="sibTrans" cxnId="{DCDAFA7D-8733-4C8D-B35B-3B1373DECE69}">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9F5CACF7-E7F5-45D0-B927-77816BAF2B94}">
      <dgm:prSet custT="1"/>
      <dgm:spPr/>
      <dgm:t>
        <a:bodyPr/>
        <a:lstStyle/>
        <a:p>
          <a:r>
            <a:rPr kumimoji="1" lang="ja-JP" altLang="en-US" sz="2000">
              <a:latin typeface="UD デジタル 教科書体 NK-R" panose="02020400000000000000" pitchFamily="18" charset="-128"/>
              <a:ea typeface="UD デジタル 教科書体 NK-R" panose="02020400000000000000" pitchFamily="18" charset="-128"/>
            </a:rPr>
            <a:t>労働三法</a:t>
          </a:r>
          <a:endParaRPr kumimoji="1" lang="ja-JP" altLang="en-US" sz="2000" dirty="0">
            <a:latin typeface="UD デジタル 教科書体 NK-R" panose="02020400000000000000" pitchFamily="18" charset="-128"/>
            <a:ea typeface="UD デジタル 教科書体 NK-R" panose="02020400000000000000" pitchFamily="18" charset="-128"/>
          </a:endParaRPr>
        </a:p>
      </dgm:t>
    </dgm:pt>
    <dgm:pt modelId="{3DB1C51D-A44C-4156-A3AF-4888393BB27C}" type="parTrans" cxnId="{C8EF079B-9321-4FFA-B99C-1F2EBFCBED61}">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E85E6D38-0BDF-481A-B5F0-CD71A0C43416}" type="sibTrans" cxnId="{C8EF079B-9321-4FFA-B99C-1F2EBFCBED61}">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51EACCA5-F9E5-4A4D-BE5A-325B2F60D1FC}">
      <dgm:prSet custT="1"/>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労働基準法、労働組合法、労働関係調整法</a:t>
          </a:r>
        </a:p>
      </dgm:t>
    </dgm:pt>
    <dgm:pt modelId="{63F829DF-5379-461D-BA49-7E94A528148A}" type="parTrans" cxnId="{A8735F01-D721-42DE-8830-3A36AA62B71E}">
      <dgm:prSet/>
      <dgm:spPr/>
      <dgm:t>
        <a:bodyPr/>
        <a:lstStyle/>
        <a:p>
          <a:endParaRPr kumimoji="1" lang="ja-JP" altLang="en-US" sz="1600"/>
        </a:p>
      </dgm:t>
    </dgm:pt>
    <dgm:pt modelId="{D7CBA9E7-AF29-4374-AAFA-87B858B0AFD9}" type="sibTrans" cxnId="{A8735F01-D721-42DE-8830-3A36AA62B71E}">
      <dgm:prSet/>
      <dgm:spPr/>
      <dgm:t>
        <a:bodyPr/>
        <a:lstStyle/>
        <a:p>
          <a:endParaRPr kumimoji="1" lang="ja-JP" altLang="en-US" sz="1600"/>
        </a:p>
      </dgm:t>
    </dgm:pt>
    <dgm:pt modelId="{58BBD6D3-5EA2-418F-864A-12EEC6DFB082}" type="pres">
      <dgm:prSet presAssocID="{3F82C6AC-8DF0-494B-9C57-C4A47845F127}" presName="linear" presStyleCnt="0">
        <dgm:presLayoutVars>
          <dgm:animLvl val="lvl"/>
          <dgm:resizeHandles val="exact"/>
        </dgm:presLayoutVars>
      </dgm:prSet>
      <dgm:spPr/>
    </dgm:pt>
    <dgm:pt modelId="{E72E0000-8C3F-4C63-A7C0-EEE02FA6551C}" type="pres">
      <dgm:prSet presAssocID="{1DA8F828-7599-4796-8F49-1E39232A99D7}" presName="parentText" presStyleLbl="node1" presStyleIdx="0" presStyleCnt="3">
        <dgm:presLayoutVars>
          <dgm:chMax val="0"/>
          <dgm:bulletEnabled val="1"/>
        </dgm:presLayoutVars>
      </dgm:prSet>
      <dgm:spPr/>
    </dgm:pt>
    <dgm:pt modelId="{7586CB54-C2C6-4415-9BCC-12E6F091DA22}" type="pres">
      <dgm:prSet presAssocID="{1DA8F828-7599-4796-8F49-1E39232A99D7}" presName="childText" presStyleLbl="revTx" presStyleIdx="0" presStyleCnt="3">
        <dgm:presLayoutVars>
          <dgm:bulletEnabled val="1"/>
        </dgm:presLayoutVars>
      </dgm:prSet>
      <dgm:spPr/>
    </dgm:pt>
    <dgm:pt modelId="{C56A8825-EBFC-4F4B-B317-60574CFCE7D3}" type="pres">
      <dgm:prSet presAssocID="{9AF01FED-333C-49F6-985D-026156884980}" presName="parentText" presStyleLbl="node1" presStyleIdx="1" presStyleCnt="3">
        <dgm:presLayoutVars>
          <dgm:chMax val="0"/>
          <dgm:bulletEnabled val="1"/>
        </dgm:presLayoutVars>
      </dgm:prSet>
      <dgm:spPr/>
    </dgm:pt>
    <dgm:pt modelId="{E7A3C614-E4F6-47D3-9B33-8B99072E65CA}" type="pres">
      <dgm:prSet presAssocID="{9AF01FED-333C-49F6-985D-026156884980}" presName="childText" presStyleLbl="revTx" presStyleIdx="1" presStyleCnt="3">
        <dgm:presLayoutVars>
          <dgm:bulletEnabled val="1"/>
        </dgm:presLayoutVars>
      </dgm:prSet>
      <dgm:spPr/>
    </dgm:pt>
    <dgm:pt modelId="{2FAD8455-6A07-4091-8551-AA2918833B84}" type="pres">
      <dgm:prSet presAssocID="{9F5CACF7-E7F5-45D0-B927-77816BAF2B94}" presName="parentText" presStyleLbl="node1" presStyleIdx="2" presStyleCnt="3">
        <dgm:presLayoutVars>
          <dgm:chMax val="0"/>
          <dgm:bulletEnabled val="1"/>
        </dgm:presLayoutVars>
      </dgm:prSet>
      <dgm:spPr/>
    </dgm:pt>
    <dgm:pt modelId="{E88F89F5-6955-4BE3-A09C-647FCB24C99A}" type="pres">
      <dgm:prSet presAssocID="{9F5CACF7-E7F5-45D0-B927-77816BAF2B94}" presName="childText" presStyleLbl="revTx" presStyleIdx="2" presStyleCnt="3">
        <dgm:presLayoutVars>
          <dgm:bulletEnabled val="1"/>
        </dgm:presLayoutVars>
      </dgm:prSet>
      <dgm:spPr/>
    </dgm:pt>
  </dgm:ptLst>
  <dgm:cxnLst>
    <dgm:cxn modelId="{8F9C0A01-F3E0-4348-B328-647793FABC5A}" type="presOf" srcId="{9F5CACF7-E7F5-45D0-B927-77816BAF2B94}" destId="{2FAD8455-6A07-4091-8551-AA2918833B84}" srcOrd="0" destOrd="0" presId="urn:microsoft.com/office/officeart/2005/8/layout/vList2"/>
    <dgm:cxn modelId="{A8735F01-D721-42DE-8830-3A36AA62B71E}" srcId="{9F5CACF7-E7F5-45D0-B927-77816BAF2B94}" destId="{51EACCA5-F9E5-4A4D-BE5A-325B2F60D1FC}" srcOrd="0" destOrd="0" parTransId="{63F829DF-5379-461D-BA49-7E94A528148A}" sibTransId="{D7CBA9E7-AF29-4374-AAFA-87B858B0AFD9}"/>
    <dgm:cxn modelId="{FD4F960A-D265-4FE3-892D-070A0278BD6E}" type="presOf" srcId="{51EACCA5-F9E5-4A4D-BE5A-325B2F60D1FC}" destId="{E88F89F5-6955-4BE3-A09C-647FCB24C99A}" srcOrd="0" destOrd="0" presId="urn:microsoft.com/office/officeart/2005/8/layout/vList2"/>
    <dgm:cxn modelId="{D8CEB826-81BE-41F2-A190-B486C5B2EF7E}" srcId="{1DA8F828-7599-4796-8F49-1E39232A99D7}" destId="{688DE7A8-055C-492D-92CA-A59B02A66FD2}" srcOrd="0" destOrd="0" parTransId="{A388044E-CAF4-4727-BEB2-8FFE4E15105A}" sibTransId="{94D74A8A-6CE7-48C6-BE36-3BF7FA0F8116}"/>
    <dgm:cxn modelId="{E71A774A-1B4E-48F1-A914-AE8E6AAFDC84}" type="presOf" srcId="{AC2D9F2B-ACBF-4284-9EBF-E3BA7EE37F83}" destId="{E7A3C614-E4F6-47D3-9B33-8B99072E65CA}" srcOrd="0" destOrd="0" presId="urn:microsoft.com/office/officeart/2005/8/layout/vList2"/>
    <dgm:cxn modelId="{02D5A77B-63A3-4F00-9F6B-FAE5BE9F6080}" type="presOf" srcId="{9AF01FED-333C-49F6-985D-026156884980}" destId="{C56A8825-EBFC-4F4B-B317-60574CFCE7D3}" srcOrd="0" destOrd="0" presId="urn:microsoft.com/office/officeart/2005/8/layout/vList2"/>
    <dgm:cxn modelId="{5972507D-C2CE-45F0-B8D4-D438B9A4EED8}" type="presOf" srcId="{688DE7A8-055C-492D-92CA-A59B02A66FD2}" destId="{7586CB54-C2C6-4415-9BCC-12E6F091DA22}" srcOrd="0" destOrd="0" presId="urn:microsoft.com/office/officeart/2005/8/layout/vList2"/>
    <dgm:cxn modelId="{DCDAFA7D-8733-4C8D-B35B-3B1373DECE69}" srcId="{9AF01FED-333C-49F6-985D-026156884980}" destId="{AC2D9F2B-ACBF-4284-9EBF-E3BA7EE37F83}" srcOrd="0" destOrd="0" parTransId="{BCF47A7D-38B8-415C-9C98-A8BD738579D4}" sibTransId="{E1919856-D1E0-420C-BE7D-8C249D773DA7}"/>
    <dgm:cxn modelId="{C8EF079B-9321-4FFA-B99C-1F2EBFCBED61}" srcId="{3F82C6AC-8DF0-494B-9C57-C4A47845F127}" destId="{9F5CACF7-E7F5-45D0-B927-77816BAF2B94}" srcOrd="2" destOrd="0" parTransId="{3DB1C51D-A44C-4156-A3AF-4888393BB27C}" sibTransId="{E85E6D38-0BDF-481A-B5F0-CD71A0C43416}"/>
    <dgm:cxn modelId="{332794BD-5786-4B02-8847-2D033BD2291E}" srcId="{3F82C6AC-8DF0-494B-9C57-C4A47845F127}" destId="{1DA8F828-7599-4796-8F49-1E39232A99D7}" srcOrd="0" destOrd="0" parTransId="{4C6F49C0-E1B4-4B97-B142-22226B0654BD}" sibTransId="{118D3C48-2119-49A5-9AEA-89A2BC268394}"/>
    <dgm:cxn modelId="{DB0E0FE4-1059-4419-A759-8D1F34DC6233}" type="presOf" srcId="{3F82C6AC-8DF0-494B-9C57-C4A47845F127}" destId="{58BBD6D3-5EA2-418F-864A-12EEC6DFB082}" srcOrd="0" destOrd="0" presId="urn:microsoft.com/office/officeart/2005/8/layout/vList2"/>
    <dgm:cxn modelId="{20BB45F5-C024-495F-BAE2-0F7C7D32E3C7}" srcId="{3F82C6AC-8DF0-494B-9C57-C4A47845F127}" destId="{9AF01FED-333C-49F6-985D-026156884980}" srcOrd="1" destOrd="0" parTransId="{A7E82376-B925-4E79-8D72-7BEA5B0C8547}" sibTransId="{DB7EA282-4ACF-434B-B233-539294B4F436}"/>
    <dgm:cxn modelId="{ABF740F6-FD69-4E46-BD75-C13D3FBEF028}" type="presOf" srcId="{1DA8F828-7599-4796-8F49-1E39232A99D7}" destId="{E72E0000-8C3F-4C63-A7C0-EEE02FA6551C}" srcOrd="0" destOrd="0" presId="urn:microsoft.com/office/officeart/2005/8/layout/vList2"/>
    <dgm:cxn modelId="{ED0BC498-AAD3-4A8D-8436-1C123FED0BDF}" type="presParOf" srcId="{58BBD6D3-5EA2-418F-864A-12EEC6DFB082}" destId="{E72E0000-8C3F-4C63-A7C0-EEE02FA6551C}" srcOrd="0" destOrd="0" presId="urn:microsoft.com/office/officeart/2005/8/layout/vList2"/>
    <dgm:cxn modelId="{322CA2ED-404A-4B9B-B289-156C90CA44FA}" type="presParOf" srcId="{58BBD6D3-5EA2-418F-864A-12EEC6DFB082}" destId="{7586CB54-C2C6-4415-9BCC-12E6F091DA22}" srcOrd="1" destOrd="0" presId="urn:microsoft.com/office/officeart/2005/8/layout/vList2"/>
    <dgm:cxn modelId="{EBC7BC47-B026-4B77-B2E1-9B6A92E77CF2}" type="presParOf" srcId="{58BBD6D3-5EA2-418F-864A-12EEC6DFB082}" destId="{C56A8825-EBFC-4F4B-B317-60574CFCE7D3}" srcOrd="2" destOrd="0" presId="urn:microsoft.com/office/officeart/2005/8/layout/vList2"/>
    <dgm:cxn modelId="{77D5CE17-030F-4ED6-B340-ABCD8D205ED0}" type="presParOf" srcId="{58BBD6D3-5EA2-418F-864A-12EEC6DFB082}" destId="{E7A3C614-E4F6-47D3-9B33-8B99072E65CA}" srcOrd="3" destOrd="0" presId="urn:microsoft.com/office/officeart/2005/8/layout/vList2"/>
    <dgm:cxn modelId="{EC5177E2-9C7E-4DB2-A5B1-425D6A0FF095}" type="presParOf" srcId="{58BBD6D3-5EA2-418F-864A-12EEC6DFB082}" destId="{2FAD8455-6A07-4091-8551-AA2918833B84}" srcOrd="4" destOrd="0" presId="urn:microsoft.com/office/officeart/2005/8/layout/vList2"/>
    <dgm:cxn modelId="{FC804751-DA90-4178-998F-356D7CA6DAF9}" type="presParOf" srcId="{58BBD6D3-5EA2-418F-864A-12EEC6DFB082}" destId="{E88F89F5-6955-4BE3-A09C-647FCB24C99A}" srcOrd="5"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8F4CA6-175C-42DE-8E32-9132E9534070}">
      <dsp:nvSpPr>
        <dsp:cNvPr id="0" name=""/>
        <dsp:cNvSpPr/>
      </dsp:nvSpPr>
      <dsp:spPr>
        <a:xfrm>
          <a:off x="0" y="3910"/>
          <a:ext cx="10515600" cy="654103"/>
        </a:xfrm>
        <a:prstGeom prst="round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0" kern="1200" dirty="0">
              <a:solidFill>
                <a:schemeClr val="tx1"/>
              </a:solidFill>
              <a:latin typeface="UD デジタル 教科書体 NK-R" panose="02020400000000000000" pitchFamily="18" charset="-128"/>
              <a:ea typeface="UD デジタル 教科書体 NK-R" panose="02020400000000000000" pitchFamily="18" charset="-128"/>
            </a:rPr>
            <a:t>企業とは？</a:t>
          </a:r>
        </a:p>
      </dsp:txBody>
      <dsp:txXfrm>
        <a:off x="31931" y="35841"/>
        <a:ext cx="10451738" cy="590241"/>
      </dsp:txXfrm>
    </dsp:sp>
    <dsp:sp modelId="{64856E5C-0F97-4B64-A82B-22007A6ACE8D}">
      <dsp:nvSpPr>
        <dsp:cNvPr id="0" name=""/>
        <dsp:cNvSpPr/>
      </dsp:nvSpPr>
      <dsp:spPr>
        <a:xfrm>
          <a:off x="0" y="658014"/>
          <a:ext cx="10515600" cy="1636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7940" rIns="156464" bIns="27940" numCol="1" spcCol="1270" anchor="t" anchorCtr="0">
          <a:noAutofit/>
        </a:bodyPr>
        <a:lstStyle/>
        <a:p>
          <a:pPr marL="228600" lvl="1" indent="-228600" algn="l" defTabSz="977900">
            <a:lnSpc>
              <a:spcPct val="90000"/>
            </a:lnSpc>
            <a:spcBef>
              <a:spcPct val="0"/>
            </a:spcBef>
            <a:spcAft>
              <a:spcPct val="20000"/>
            </a:spcAft>
            <a:buChar char="•"/>
          </a:pPr>
          <a:r>
            <a:rPr kumimoji="1" lang="ja-JP" altLang="en-US" sz="2200" b="0" kern="1200" dirty="0">
              <a:solidFill>
                <a:schemeClr val="tx1"/>
              </a:solidFill>
              <a:latin typeface="UD デジタル 教科書体 NK-R" panose="02020400000000000000" pitchFamily="18" charset="-128"/>
              <a:ea typeface="UD デジタル 教科書体 NK-R" panose="02020400000000000000" pitchFamily="18" charset="-128"/>
            </a:rPr>
            <a:t>狭義の企業：営利を目的として一定の計画に従って経済活動を行う経済主体（経済単位）を指す。</a:t>
          </a:r>
        </a:p>
        <a:p>
          <a:pPr marL="228600" lvl="1" indent="-228600" algn="l" defTabSz="977900">
            <a:lnSpc>
              <a:spcPct val="90000"/>
            </a:lnSpc>
            <a:spcBef>
              <a:spcPct val="0"/>
            </a:spcBef>
            <a:spcAft>
              <a:spcPct val="20000"/>
            </a:spcAft>
            <a:buChar char="•"/>
          </a:pPr>
          <a:r>
            <a:rPr kumimoji="1" lang="ja-JP" altLang="en-US" sz="2200" b="0" kern="1200" dirty="0">
              <a:solidFill>
                <a:schemeClr val="tx1"/>
              </a:solidFill>
              <a:latin typeface="UD デジタル 教科書体 NK-R" panose="02020400000000000000" pitchFamily="18" charset="-128"/>
              <a:ea typeface="UD デジタル 教科書体 NK-R" panose="02020400000000000000" pitchFamily="18" charset="-128"/>
            </a:rPr>
            <a:t>広義の企業：営利目的に限らず、一定の計画に従い継続的意図をもって経済活動を行う独立の経済主体（経済単位）を指す。</a:t>
          </a:r>
        </a:p>
      </dsp:txBody>
      <dsp:txXfrm>
        <a:off x="0" y="658014"/>
        <a:ext cx="10515600" cy="1636126"/>
      </dsp:txXfrm>
    </dsp:sp>
    <dsp:sp modelId="{C8B4692E-7370-48DA-9306-B9259639DD13}">
      <dsp:nvSpPr>
        <dsp:cNvPr id="0" name=""/>
        <dsp:cNvSpPr/>
      </dsp:nvSpPr>
      <dsp:spPr>
        <a:xfrm>
          <a:off x="0" y="2294140"/>
          <a:ext cx="10515600" cy="654103"/>
        </a:xfrm>
        <a:prstGeom prst="roundRect">
          <a:avLst/>
        </a:prstGeom>
        <a:gradFill rotWithShape="0">
          <a:gsLst>
            <a:gs pos="0">
              <a:schemeClr val="accent2">
                <a:hueOff val="-1455363"/>
                <a:satOff val="-83928"/>
                <a:lumOff val="8628"/>
                <a:alphaOff val="0"/>
                <a:lumMod val="110000"/>
                <a:satMod val="105000"/>
                <a:tint val="67000"/>
              </a:schemeClr>
            </a:gs>
            <a:gs pos="50000">
              <a:schemeClr val="accent2">
                <a:hueOff val="-1455363"/>
                <a:satOff val="-83928"/>
                <a:lumOff val="8628"/>
                <a:alphaOff val="0"/>
                <a:lumMod val="105000"/>
                <a:satMod val="103000"/>
                <a:tint val="73000"/>
              </a:schemeClr>
            </a:gs>
            <a:gs pos="100000">
              <a:schemeClr val="accent2">
                <a:hueOff val="-1455363"/>
                <a:satOff val="-83928"/>
                <a:lumOff val="862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0" kern="1200" dirty="0">
              <a:solidFill>
                <a:schemeClr val="tx1"/>
              </a:solidFill>
              <a:latin typeface="UD デジタル 教科書体 NK-R" panose="02020400000000000000" pitchFamily="18" charset="-128"/>
              <a:ea typeface="UD デジタル 教科書体 NK-R" panose="02020400000000000000" pitchFamily="18" charset="-128"/>
            </a:rPr>
            <a:t>企業の目的は？</a:t>
          </a:r>
        </a:p>
      </dsp:txBody>
      <dsp:txXfrm>
        <a:off x="31931" y="2326071"/>
        <a:ext cx="10451738" cy="590241"/>
      </dsp:txXfrm>
    </dsp:sp>
    <dsp:sp modelId="{9971E0CF-C7CE-4F7E-947A-14D90AC9D754}">
      <dsp:nvSpPr>
        <dsp:cNvPr id="0" name=""/>
        <dsp:cNvSpPr/>
      </dsp:nvSpPr>
      <dsp:spPr>
        <a:xfrm>
          <a:off x="0" y="2948244"/>
          <a:ext cx="10515600" cy="12570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7940" rIns="156464" bIns="27940" numCol="1" spcCol="1270" anchor="t" anchorCtr="0">
          <a:noAutofit/>
        </a:bodyPr>
        <a:lstStyle/>
        <a:p>
          <a:pPr marL="228600" lvl="1" indent="-228600" algn="l" defTabSz="977900">
            <a:lnSpc>
              <a:spcPct val="90000"/>
            </a:lnSpc>
            <a:spcBef>
              <a:spcPct val="0"/>
            </a:spcBef>
            <a:spcAft>
              <a:spcPct val="20000"/>
            </a:spcAft>
            <a:buChar char="•"/>
          </a:pPr>
          <a:r>
            <a:rPr kumimoji="1" lang="ja-JP" altLang="en-US" sz="2200" b="0" kern="1200" dirty="0">
              <a:solidFill>
                <a:schemeClr val="tx1"/>
              </a:solidFill>
              <a:latin typeface="UD デジタル 教科書体 NK-R" panose="02020400000000000000" pitchFamily="18" charset="-128"/>
              <a:ea typeface="UD デジタル 教科書体 NK-R" panose="02020400000000000000" pitchFamily="18" charset="-128"/>
            </a:rPr>
            <a:t>企業の目的は、「営利」や「利潤追求」のみでは、社会で存在し続けることができない。</a:t>
          </a:r>
        </a:p>
        <a:p>
          <a:pPr marL="228600" lvl="1" indent="-228600" algn="l" defTabSz="977900">
            <a:lnSpc>
              <a:spcPct val="90000"/>
            </a:lnSpc>
            <a:spcBef>
              <a:spcPct val="0"/>
            </a:spcBef>
            <a:spcAft>
              <a:spcPct val="20000"/>
            </a:spcAft>
            <a:buChar char="•"/>
          </a:pPr>
          <a:r>
            <a:rPr kumimoji="1" lang="ja-JP" altLang="en-US" sz="2200" b="0" kern="1200" dirty="0">
              <a:solidFill>
                <a:schemeClr val="tx1"/>
              </a:solidFill>
              <a:latin typeface="UD デジタル 教科書体 NK-R" panose="02020400000000000000" pitchFamily="18" charset="-128"/>
              <a:ea typeface="UD デジタル 教科書体 NK-R" panose="02020400000000000000" pitchFamily="18" charset="-128"/>
            </a:rPr>
            <a:t>企業は社会の機関の一つであり、社会のニーズを満たすことによって存在が許されている。従って、企業の目的は、企業の外にある社会に求めなくてはならないといえる。</a:t>
          </a:r>
        </a:p>
      </dsp:txBody>
      <dsp:txXfrm>
        <a:off x="0" y="2948244"/>
        <a:ext cx="10515600" cy="125702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2E0000-8C3F-4C63-A7C0-EEE02FA6551C}">
      <dsp:nvSpPr>
        <dsp:cNvPr id="0" name=""/>
        <dsp:cNvSpPr/>
      </dsp:nvSpPr>
      <dsp:spPr>
        <a:xfrm>
          <a:off x="0" y="6280"/>
          <a:ext cx="10515601" cy="692640"/>
        </a:xfrm>
        <a:prstGeom prst="round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kern="1200" dirty="0">
              <a:latin typeface="UD デジタル 教科書体 NK-R" panose="02020400000000000000" pitchFamily="18" charset="-128"/>
              <a:ea typeface="UD デジタル 教科書体 NK-R" panose="02020400000000000000" pitchFamily="18" charset="-128"/>
            </a:rPr>
            <a:t>労働基準法</a:t>
          </a:r>
        </a:p>
      </dsp:txBody>
      <dsp:txXfrm>
        <a:off x="33812" y="40092"/>
        <a:ext cx="10447977" cy="625016"/>
      </dsp:txXfrm>
    </dsp:sp>
    <dsp:sp modelId="{7586CB54-C2C6-4415-9BCC-12E6F091DA22}">
      <dsp:nvSpPr>
        <dsp:cNvPr id="0" name=""/>
        <dsp:cNvSpPr/>
      </dsp:nvSpPr>
      <dsp:spPr>
        <a:xfrm>
          <a:off x="0" y="698920"/>
          <a:ext cx="10515601" cy="9382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latin typeface="UD デジタル 教科書体 NK-R" panose="02020400000000000000" pitchFamily="18" charset="-128"/>
              <a:ea typeface="UD デジタル 教科書体 NK-R" panose="02020400000000000000" pitchFamily="18" charset="-128"/>
            </a:rPr>
            <a:t>労働条件に関する最低基準を定める。労働三法の一つ。</a:t>
          </a:r>
        </a:p>
        <a:p>
          <a:pPr marL="171450" lvl="1" indent="-171450" algn="l" defTabSz="711200">
            <a:lnSpc>
              <a:spcPct val="90000"/>
            </a:lnSpc>
            <a:spcBef>
              <a:spcPct val="0"/>
            </a:spcBef>
            <a:spcAft>
              <a:spcPct val="20000"/>
            </a:spcAft>
            <a:buChar char="•"/>
          </a:pPr>
          <a:r>
            <a:rPr kumimoji="1" lang="ja-JP" altLang="en-US" sz="1600" kern="1200" dirty="0">
              <a:latin typeface="UD デジタル 教科書体 NK-R" panose="02020400000000000000" pitchFamily="18" charset="-128"/>
              <a:ea typeface="UD デジタル 教科書体 NK-R" panose="02020400000000000000" pitchFamily="18" charset="-128"/>
            </a:rPr>
            <a:t>賃金支払（直接払・通貨払・金額払・毎月払・一定期日払）の原則、労働時間の原則、時間外・休日労働（労使協定の締結）、割増賃金、解雇予告手当、有期労働（原則３年、専門的労働者は５年）契約、年次有給休暇、就業規則等。</a:t>
          </a:r>
        </a:p>
      </dsp:txBody>
      <dsp:txXfrm>
        <a:off x="0" y="698920"/>
        <a:ext cx="10515601" cy="938227"/>
      </dsp:txXfrm>
    </dsp:sp>
    <dsp:sp modelId="{C56A8825-EBFC-4F4B-B317-60574CFCE7D3}">
      <dsp:nvSpPr>
        <dsp:cNvPr id="0" name=""/>
        <dsp:cNvSpPr/>
      </dsp:nvSpPr>
      <dsp:spPr>
        <a:xfrm>
          <a:off x="0" y="1637148"/>
          <a:ext cx="10515601" cy="692640"/>
        </a:xfrm>
        <a:prstGeom prst="roundRect">
          <a:avLst/>
        </a:prstGeom>
        <a:gradFill rotWithShape="0">
          <a:gsLst>
            <a:gs pos="0">
              <a:schemeClr val="accent2">
                <a:hueOff val="-727682"/>
                <a:satOff val="-41964"/>
                <a:lumOff val="4314"/>
                <a:alphaOff val="0"/>
                <a:lumMod val="110000"/>
                <a:satMod val="105000"/>
                <a:tint val="67000"/>
              </a:schemeClr>
            </a:gs>
            <a:gs pos="50000">
              <a:schemeClr val="accent2">
                <a:hueOff val="-727682"/>
                <a:satOff val="-41964"/>
                <a:lumOff val="4314"/>
                <a:alphaOff val="0"/>
                <a:lumMod val="105000"/>
                <a:satMod val="103000"/>
                <a:tint val="73000"/>
              </a:schemeClr>
            </a:gs>
            <a:gs pos="100000">
              <a:schemeClr val="accent2">
                <a:hueOff val="-727682"/>
                <a:satOff val="-41964"/>
                <a:lumOff val="4314"/>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kern="1200" dirty="0">
              <a:latin typeface="UD デジタル 教科書体 NK-R" panose="02020400000000000000" pitchFamily="18" charset="-128"/>
              <a:ea typeface="UD デジタル 教科書体 NK-R" panose="02020400000000000000" pitchFamily="18" charset="-128"/>
            </a:rPr>
            <a:t>労働組合法</a:t>
          </a:r>
        </a:p>
      </dsp:txBody>
      <dsp:txXfrm>
        <a:off x="33812" y="1670960"/>
        <a:ext cx="10447977" cy="625016"/>
      </dsp:txXfrm>
    </dsp:sp>
    <dsp:sp modelId="{E7A3C614-E4F6-47D3-9B33-8B99072E65CA}">
      <dsp:nvSpPr>
        <dsp:cNvPr id="0" name=""/>
        <dsp:cNvSpPr/>
      </dsp:nvSpPr>
      <dsp:spPr>
        <a:xfrm>
          <a:off x="0" y="2329788"/>
          <a:ext cx="10515601" cy="9382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latin typeface="UD デジタル 教科書体 NK-R" panose="02020400000000000000" pitchFamily="18" charset="-128"/>
              <a:ea typeface="UD デジタル 教科書体 NK-R" panose="02020400000000000000" pitchFamily="18" charset="-128"/>
            </a:rPr>
            <a:t>日本国憲法第２８条が保障する団結権について具体的に定める。労働三法の一つ。</a:t>
          </a:r>
        </a:p>
        <a:p>
          <a:pPr marL="171450" lvl="1" indent="-171450" algn="l" defTabSz="711200">
            <a:lnSpc>
              <a:spcPct val="90000"/>
            </a:lnSpc>
            <a:spcBef>
              <a:spcPct val="0"/>
            </a:spcBef>
            <a:spcAft>
              <a:spcPct val="20000"/>
            </a:spcAft>
            <a:buChar char="•"/>
          </a:pPr>
          <a:r>
            <a:rPr kumimoji="1" lang="ja-JP" altLang="en-US" sz="1600" kern="1200" dirty="0">
              <a:latin typeface="UD デジタル 教科書体 NK-R" panose="02020400000000000000" pitchFamily="18" charset="-128"/>
              <a:ea typeface="UD デジタル 教科書体 NK-R" panose="02020400000000000000" pitchFamily="18" charset="-128"/>
            </a:rPr>
            <a:t>労働組合の設立、労働組合の交渉権限、使用者による不当労働行為の禁止、労働協約、労働委員会、不当労働行為の審査手続、救済命令等。</a:t>
          </a:r>
        </a:p>
      </dsp:txBody>
      <dsp:txXfrm>
        <a:off x="0" y="2329788"/>
        <a:ext cx="10515601" cy="938227"/>
      </dsp:txXfrm>
    </dsp:sp>
    <dsp:sp modelId="{2FAD8455-6A07-4091-8551-AA2918833B84}">
      <dsp:nvSpPr>
        <dsp:cNvPr id="0" name=""/>
        <dsp:cNvSpPr/>
      </dsp:nvSpPr>
      <dsp:spPr>
        <a:xfrm>
          <a:off x="0" y="3268015"/>
          <a:ext cx="10515601" cy="692640"/>
        </a:xfrm>
        <a:prstGeom prst="roundRect">
          <a:avLst/>
        </a:prstGeom>
        <a:gradFill rotWithShape="0">
          <a:gsLst>
            <a:gs pos="0">
              <a:schemeClr val="accent2">
                <a:hueOff val="-1455363"/>
                <a:satOff val="-83928"/>
                <a:lumOff val="8628"/>
                <a:alphaOff val="0"/>
                <a:lumMod val="110000"/>
                <a:satMod val="105000"/>
                <a:tint val="67000"/>
              </a:schemeClr>
            </a:gs>
            <a:gs pos="50000">
              <a:schemeClr val="accent2">
                <a:hueOff val="-1455363"/>
                <a:satOff val="-83928"/>
                <a:lumOff val="8628"/>
                <a:alphaOff val="0"/>
                <a:lumMod val="105000"/>
                <a:satMod val="103000"/>
                <a:tint val="73000"/>
              </a:schemeClr>
            </a:gs>
            <a:gs pos="100000">
              <a:schemeClr val="accent2">
                <a:hueOff val="-1455363"/>
                <a:satOff val="-83928"/>
                <a:lumOff val="862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kern="1200" dirty="0">
              <a:latin typeface="UD デジタル 教科書体 NK-R" panose="02020400000000000000" pitchFamily="18" charset="-128"/>
              <a:ea typeface="UD デジタル 教科書体 NK-R" panose="02020400000000000000" pitchFamily="18" charset="-128"/>
            </a:rPr>
            <a:t>労働関係調整法</a:t>
          </a:r>
        </a:p>
      </dsp:txBody>
      <dsp:txXfrm>
        <a:off x="33812" y="3301827"/>
        <a:ext cx="10447977" cy="625016"/>
      </dsp:txXfrm>
    </dsp:sp>
    <dsp:sp modelId="{E88F89F5-6955-4BE3-A09C-647FCB24C99A}">
      <dsp:nvSpPr>
        <dsp:cNvPr id="0" name=""/>
        <dsp:cNvSpPr/>
      </dsp:nvSpPr>
      <dsp:spPr>
        <a:xfrm>
          <a:off x="0" y="3960655"/>
          <a:ext cx="10515601" cy="6701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latin typeface="UD デジタル 教科書体 NK-R" panose="02020400000000000000" pitchFamily="18" charset="-128"/>
              <a:ea typeface="UD デジタル 教科書体 NK-R" panose="02020400000000000000" pitchFamily="18" charset="-128"/>
            </a:rPr>
            <a:t>労働争議を予防・解決するための手続きを定める。労働三法の一つ。</a:t>
          </a:r>
        </a:p>
        <a:p>
          <a:pPr marL="171450" lvl="1" indent="-171450" algn="l" defTabSz="711200">
            <a:lnSpc>
              <a:spcPct val="90000"/>
            </a:lnSpc>
            <a:spcBef>
              <a:spcPct val="0"/>
            </a:spcBef>
            <a:spcAft>
              <a:spcPct val="20000"/>
            </a:spcAft>
            <a:buChar char="•"/>
          </a:pPr>
          <a:r>
            <a:rPr kumimoji="1" lang="ja-JP" altLang="en-US" sz="1600" kern="1200" dirty="0">
              <a:latin typeface="UD デジタル 教科書体 NK-R" panose="02020400000000000000" pitchFamily="18" charset="-128"/>
              <a:ea typeface="UD デジタル 教科書体 NK-R" panose="02020400000000000000" pitchFamily="18" charset="-128"/>
            </a:rPr>
            <a:t>労働委員会による斡旋・調停・仲裁、内閣総理大臣による緊急調整等。</a:t>
          </a:r>
        </a:p>
      </dsp:txBody>
      <dsp:txXfrm>
        <a:off x="0" y="3960655"/>
        <a:ext cx="10515601" cy="67016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6BF220-FECE-4485-9050-F478DF8AABA6}">
      <dsp:nvSpPr>
        <dsp:cNvPr id="0" name=""/>
        <dsp:cNvSpPr/>
      </dsp:nvSpPr>
      <dsp:spPr>
        <a:xfrm>
          <a:off x="4877" y="0"/>
          <a:ext cx="2839417" cy="987214"/>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演習の説明・役割確認（５分）</a:t>
          </a:r>
        </a:p>
      </dsp:txBody>
      <dsp:txXfrm>
        <a:off x="498484" y="0"/>
        <a:ext cx="1852203" cy="987214"/>
      </dsp:txXfrm>
    </dsp:sp>
    <dsp:sp modelId="{CE5023F4-6C2B-4EEE-B097-D29F4CC0327C}">
      <dsp:nvSpPr>
        <dsp:cNvPr id="0" name=""/>
        <dsp:cNvSpPr/>
      </dsp:nvSpPr>
      <dsp:spPr>
        <a:xfrm>
          <a:off x="2560353" y="0"/>
          <a:ext cx="2839417" cy="987214"/>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事例の概要説明　　　　（５分）</a:t>
          </a:r>
        </a:p>
      </dsp:txBody>
      <dsp:txXfrm>
        <a:off x="3053960" y="0"/>
        <a:ext cx="1852203" cy="987214"/>
      </dsp:txXfrm>
    </dsp:sp>
    <dsp:sp modelId="{D8F88206-F153-4AF9-8C25-FE6941C22E74}">
      <dsp:nvSpPr>
        <dsp:cNvPr id="0" name=""/>
        <dsp:cNvSpPr/>
      </dsp:nvSpPr>
      <dsp:spPr>
        <a:xfrm>
          <a:off x="5115829" y="0"/>
          <a:ext cx="2839417" cy="987214"/>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グループ討議　　　　　　　（２０分）</a:t>
          </a:r>
        </a:p>
      </dsp:txBody>
      <dsp:txXfrm>
        <a:off x="5609436" y="0"/>
        <a:ext cx="1852203" cy="987214"/>
      </dsp:txXfrm>
    </dsp:sp>
    <dsp:sp modelId="{8EB54741-DBC3-4412-AF85-C9D25543ABDE}">
      <dsp:nvSpPr>
        <dsp:cNvPr id="0" name=""/>
        <dsp:cNvSpPr/>
      </dsp:nvSpPr>
      <dsp:spPr>
        <a:xfrm>
          <a:off x="7671304" y="0"/>
          <a:ext cx="2839417" cy="987214"/>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全体のまとめ（１０分）</a:t>
          </a:r>
        </a:p>
      </dsp:txBody>
      <dsp:txXfrm>
        <a:off x="8164911" y="0"/>
        <a:ext cx="1852203" cy="98721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4E4AA2-8439-4E31-8621-B8EFB48AE7F1}">
      <dsp:nvSpPr>
        <dsp:cNvPr id="0" name=""/>
        <dsp:cNvSpPr/>
      </dsp:nvSpPr>
      <dsp:spPr>
        <a:xfrm>
          <a:off x="-3806907" y="-584698"/>
          <a:ext cx="4537408" cy="4537408"/>
        </a:xfrm>
        <a:prstGeom prst="blockArc">
          <a:avLst>
            <a:gd name="adj1" fmla="val 18900000"/>
            <a:gd name="adj2" fmla="val 2700000"/>
            <a:gd name="adj3" fmla="val 476"/>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9E46FA9-77D6-4775-95C5-074BDC3D0A76}">
      <dsp:nvSpPr>
        <dsp:cNvPr id="0" name=""/>
        <dsp:cNvSpPr/>
      </dsp:nvSpPr>
      <dsp:spPr>
        <a:xfrm>
          <a:off x="237034" y="153109"/>
          <a:ext cx="9740948" cy="306084"/>
        </a:xfrm>
        <a:prstGeom prst="rect">
          <a:avLst/>
        </a:prstGeom>
        <a:solidFill>
          <a:srgbClr val="CCFFC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2955" tIns="40640" rIns="40640" bIns="40640" numCol="1" spcCol="1270" anchor="ctr" anchorCtr="0">
          <a:noAutofit/>
        </a:bodyPr>
        <a:lstStyle/>
        <a:p>
          <a:pPr marL="0" lvl="0" indent="0" algn="l" defTabSz="711200">
            <a:lnSpc>
              <a:spcPct val="90000"/>
            </a:lnSpc>
            <a:spcBef>
              <a:spcPct val="0"/>
            </a:spcBef>
            <a:spcAft>
              <a:spcPct val="35000"/>
            </a:spcAft>
            <a:buNone/>
          </a:pPr>
          <a:r>
            <a:rPr kumimoji="1" lang="ja-JP" altLang="en-US" sz="1600" kern="1200" dirty="0">
              <a:latin typeface="UD デジタル 教科書体 NK-R" panose="02020400000000000000" pitchFamily="18" charset="-128"/>
              <a:ea typeface="UD デジタル 教科書体 NK-R" panose="02020400000000000000" pitchFamily="18" charset="-128"/>
            </a:rPr>
            <a:t>採用したい人がいなくなっている　→「青田刈り」は「定着率」の低下　→</a:t>
          </a:r>
          <a:r>
            <a:rPr kumimoji="1" lang="ja-JP" altLang="en-US" sz="1600" kern="1200" dirty="0">
              <a:solidFill>
                <a:srgbClr val="FF0000"/>
              </a:solidFill>
              <a:latin typeface="UD デジタル 教科書体 NK-R" panose="02020400000000000000" pitchFamily="18" charset="-128"/>
              <a:ea typeface="UD デジタル 教科書体 NK-R" panose="02020400000000000000" pitchFamily="18" charset="-128"/>
            </a:rPr>
            <a:t>採用と定着の課題</a:t>
          </a:r>
        </a:p>
      </dsp:txBody>
      <dsp:txXfrm>
        <a:off x="237034" y="153109"/>
        <a:ext cx="9740948" cy="306084"/>
      </dsp:txXfrm>
    </dsp:sp>
    <dsp:sp modelId="{C16A89FE-A3E7-4A94-9F73-D28F435D758A}">
      <dsp:nvSpPr>
        <dsp:cNvPr id="0" name=""/>
        <dsp:cNvSpPr/>
      </dsp:nvSpPr>
      <dsp:spPr>
        <a:xfrm>
          <a:off x="45731" y="114849"/>
          <a:ext cx="382606" cy="382606"/>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2">
          <a:scrgbClr r="0" g="0" b="0"/>
        </a:fillRef>
        <a:effectRef idx="0">
          <a:scrgbClr r="0" g="0" b="0"/>
        </a:effectRef>
        <a:fontRef idx="minor"/>
      </dsp:style>
    </dsp:sp>
    <dsp:sp modelId="{722788C9-F8BE-4455-91E8-29000456263E}">
      <dsp:nvSpPr>
        <dsp:cNvPr id="0" name=""/>
        <dsp:cNvSpPr/>
      </dsp:nvSpPr>
      <dsp:spPr>
        <a:xfrm>
          <a:off x="514222" y="612506"/>
          <a:ext cx="9463761" cy="306084"/>
        </a:xfrm>
        <a:prstGeom prst="rect">
          <a:avLst/>
        </a:prstGeom>
        <a:solidFill>
          <a:srgbClr val="CCFFC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2955" tIns="40640" rIns="40640" bIns="40640" numCol="1" spcCol="1270" anchor="ctr" anchorCtr="0">
          <a:noAutofit/>
        </a:bodyPr>
        <a:lstStyle/>
        <a:p>
          <a:pPr marL="0" lvl="0" indent="0" algn="l" defTabSz="711200">
            <a:lnSpc>
              <a:spcPct val="90000"/>
            </a:lnSpc>
            <a:spcBef>
              <a:spcPct val="0"/>
            </a:spcBef>
            <a:spcAft>
              <a:spcPct val="35000"/>
            </a:spcAft>
            <a:buNone/>
          </a:pPr>
          <a:r>
            <a:rPr kumimoji="1" lang="ja-JP" altLang="en-US" sz="1600" kern="1200" dirty="0">
              <a:latin typeface="UD デジタル 教科書体 NK-R" panose="02020400000000000000" pitchFamily="18" charset="-128"/>
              <a:ea typeface="UD デジタル 教科書体 NK-R" panose="02020400000000000000" pitchFamily="18" charset="-128"/>
            </a:rPr>
            <a:t>退職する障害者の補充が困難。辞めた人と同じ能力の障害者が見つからない　→</a:t>
          </a:r>
          <a:r>
            <a:rPr kumimoji="1" lang="ja-JP" altLang="en-US" sz="1600" kern="1200" dirty="0">
              <a:solidFill>
                <a:srgbClr val="FF0000"/>
              </a:solidFill>
              <a:latin typeface="UD デジタル 教科書体 NK-R" panose="02020400000000000000" pitchFamily="18" charset="-128"/>
              <a:ea typeface="UD デジタル 教科書体 NK-R" panose="02020400000000000000" pitchFamily="18" charset="-128"/>
            </a:rPr>
            <a:t>加齢の問題</a:t>
          </a:r>
        </a:p>
      </dsp:txBody>
      <dsp:txXfrm>
        <a:off x="514222" y="612506"/>
        <a:ext cx="9463761" cy="306084"/>
      </dsp:txXfrm>
    </dsp:sp>
    <dsp:sp modelId="{40944799-494D-47D5-97BD-2B3FCC1CBF1C}">
      <dsp:nvSpPr>
        <dsp:cNvPr id="0" name=""/>
        <dsp:cNvSpPr/>
      </dsp:nvSpPr>
      <dsp:spPr>
        <a:xfrm>
          <a:off x="322919" y="574246"/>
          <a:ext cx="382606" cy="382606"/>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3">
              <a:hueOff val="451767"/>
              <a:satOff val="16667"/>
              <a:lumOff val="-2451"/>
              <a:alphaOff val="0"/>
            </a:schemeClr>
          </a:solidFill>
          <a:prstDash val="solid"/>
          <a:miter lim="800000"/>
        </a:ln>
        <a:effectLst/>
      </dsp:spPr>
      <dsp:style>
        <a:lnRef idx="1">
          <a:scrgbClr r="0" g="0" b="0"/>
        </a:lnRef>
        <a:fillRef idx="2">
          <a:scrgbClr r="0" g="0" b="0"/>
        </a:fillRef>
        <a:effectRef idx="0">
          <a:scrgbClr r="0" g="0" b="0"/>
        </a:effectRef>
        <a:fontRef idx="minor"/>
      </dsp:style>
    </dsp:sp>
    <dsp:sp modelId="{0A8158D9-DEA2-453B-A7D3-DA4B20411F9B}">
      <dsp:nvSpPr>
        <dsp:cNvPr id="0" name=""/>
        <dsp:cNvSpPr/>
      </dsp:nvSpPr>
      <dsp:spPr>
        <a:xfrm>
          <a:off x="666119" y="1071566"/>
          <a:ext cx="9311864" cy="306084"/>
        </a:xfrm>
        <a:prstGeom prst="rect">
          <a:avLst/>
        </a:prstGeom>
        <a:solidFill>
          <a:srgbClr val="CCFFC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2955" tIns="40640" rIns="40640" bIns="40640" numCol="1" spcCol="1270" anchor="ctr" anchorCtr="0">
          <a:noAutofit/>
        </a:bodyPr>
        <a:lstStyle/>
        <a:p>
          <a:pPr marL="0" lvl="0" indent="0" algn="l" defTabSz="711200">
            <a:lnSpc>
              <a:spcPct val="90000"/>
            </a:lnSpc>
            <a:spcBef>
              <a:spcPct val="0"/>
            </a:spcBef>
            <a:spcAft>
              <a:spcPct val="35000"/>
            </a:spcAft>
            <a:buNone/>
          </a:pPr>
          <a:r>
            <a:rPr kumimoji="1" lang="ja-JP" altLang="en-US" sz="1600" kern="1200" dirty="0">
              <a:latin typeface="UD デジタル 教科書体 NK-R" panose="02020400000000000000" pitchFamily="18" charset="-128"/>
              <a:ea typeface="UD デジタル 教科書体 NK-R" panose="02020400000000000000" pitchFamily="18" charset="-128"/>
            </a:rPr>
            <a:t>精神障害者の雇用は「雇用意欲」に繋がらない　→</a:t>
          </a:r>
          <a:r>
            <a:rPr kumimoji="1" lang="ja-JP" altLang="en-US" sz="1600" kern="1200" dirty="0">
              <a:solidFill>
                <a:srgbClr val="FF0000"/>
              </a:solidFill>
              <a:latin typeface="UD デジタル 教科書体 NK-R" panose="02020400000000000000" pitchFamily="18" charset="-128"/>
              <a:ea typeface="UD デジタル 教科書体 NK-R" panose="02020400000000000000" pitchFamily="18" charset="-128"/>
            </a:rPr>
            <a:t>雇用率カウント（短時間</a:t>
          </a:r>
          <a:r>
            <a:rPr kumimoji="1" lang="en-US" altLang="ja-JP" sz="1600" kern="1200" dirty="0">
              <a:solidFill>
                <a:srgbClr val="FF0000"/>
              </a:solidFill>
              <a:latin typeface="UD デジタル 教科書体 NK-R" panose="02020400000000000000" pitchFamily="18" charset="-128"/>
              <a:ea typeface="UD デジタル 教科書体 NK-R" panose="02020400000000000000" pitchFamily="18" charset="-128"/>
            </a:rPr>
            <a:t>0.5</a:t>
          </a:r>
          <a:r>
            <a:rPr kumimoji="1" lang="ja-JP" altLang="en-US" sz="1600" kern="1200" dirty="0">
              <a:solidFill>
                <a:srgbClr val="FF0000"/>
              </a:solidFill>
              <a:latin typeface="UD デジタル 教科書体 NK-R" panose="02020400000000000000" pitchFamily="18" charset="-128"/>
              <a:ea typeface="UD デジタル 教科書体 NK-R" panose="02020400000000000000" pitchFamily="18" charset="-128"/>
            </a:rPr>
            <a:t>カウント）と定着率の問題</a:t>
          </a:r>
        </a:p>
      </dsp:txBody>
      <dsp:txXfrm>
        <a:off x="666119" y="1071566"/>
        <a:ext cx="9311864" cy="306084"/>
      </dsp:txXfrm>
    </dsp:sp>
    <dsp:sp modelId="{D97C9D14-9F20-439E-8857-5EDFF1DC3E7B}">
      <dsp:nvSpPr>
        <dsp:cNvPr id="0" name=""/>
        <dsp:cNvSpPr/>
      </dsp:nvSpPr>
      <dsp:spPr>
        <a:xfrm>
          <a:off x="474816" y="1033306"/>
          <a:ext cx="382606" cy="382606"/>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3">
              <a:hueOff val="903533"/>
              <a:satOff val="33333"/>
              <a:lumOff val="-4902"/>
              <a:alphaOff val="0"/>
            </a:schemeClr>
          </a:solidFill>
          <a:prstDash val="solid"/>
          <a:miter lim="800000"/>
        </a:ln>
        <a:effectLst/>
      </dsp:spPr>
      <dsp:style>
        <a:lnRef idx="1">
          <a:scrgbClr r="0" g="0" b="0"/>
        </a:lnRef>
        <a:fillRef idx="2">
          <a:scrgbClr r="0" g="0" b="0"/>
        </a:fillRef>
        <a:effectRef idx="0">
          <a:scrgbClr r="0" g="0" b="0"/>
        </a:effectRef>
        <a:fontRef idx="minor"/>
      </dsp:style>
    </dsp:sp>
    <dsp:sp modelId="{79B85628-769A-4C0E-B5EB-59AB1127FE69}">
      <dsp:nvSpPr>
        <dsp:cNvPr id="0" name=""/>
        <dsp:cNvSpPr/>
      </dsp:nvSpPr>
      <dsp:spPr>
        <a:xfrm>
          <a:off x="714618" y="1530963"/>
          <a:ext cx="9263364" cy="306084"/>
        </a:xfrm>
        <a:prstGeom prst="rect">
          <a:avLst/>
        </a:prstGeom>
        <a:solidFill>
          <a:srgbClr val="CCFFC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2955" tIns="40640" rIns="40640" bIns="40640" numCol="1" spcCol="1270" anchor="ctr" anchorCtr="0">
          <a:noAutofit/>
        </a:bodyPr>
        <a:lstStyle/>
        <a:p>
          <a:pPr marL="0" lvl="0" indent="0" algn="l" defTabSz="711200">
            <a:lnSpc>
              <a:spcPct val="90000"/>
            </a:lnSpc>
            <a:spcBef>
              <a:spcPct val="0"/>
            </a:spcBef>
            <a:spcAft>
              <a:spcPct val="35000"/>
            </a:spcAft>
            <a:buNone/>
          </a:pPr>
          <a:r>
            <a:rPr kumimoji="1" lang="ja-JP" altLang="en-US" sz="1600" kern="1200" dirty="0">
              <a:latin typeface="UD デジタル 教科書体 NK-R" panose="02020400000000000000" pitchFamily="18" charset="-128"/>
              <a:ea typeface="UD デジタル 教科書体 NK-R" panose="02020400000000000000" pitchFamily="18" charset="-128"/>
            </a:rPr>
            <a:t>新たな障害の受入に事業内容を変更、職域の開拓をしなくてはならない　→</a:t>
          </a:r>
          <a:r>
            <a:rPr kumimoji="1" lang="ja-JP" altLang="en-US" sz="1600" kern="1200" dirty="0">
              <a:solidFill>
                <a:srgbClr val="FF0000"/>
              </a:solidFill>
              <a:latin typeface="UD デジタル 教科書体 NK-R" panose="02020400000000000000" pitchFamily="18" charset="-128"/>
              <a:ea typeface="UD デジタル 教科書体 NK-R" panose="02020400000000000000" pitchFamily="18" charset="-128"/>
            </a:rPr>
            <a:t>シフトチェンジの問題</a:t>
          </a:r>
        </a:p>
      </dsp:txBody>
      <dsp:txXfrm>
        <a:off x="714618" y="1530963"/>
        <a:ext cx="9263364" cy="306084"/>
      </dsp:txXfrm>
    </dsp:sp>
    <dsp:sp modelId="{9E2E266F-7F3C-415E-80ED-F6EEE31AE3D4}">
      <dsp:nvSpPr>
        <dsp:cNvPr id="0" name=""/>
        <dsp:cNvSpPr/>
      </dsp:nvSpPr>
      <dsp:spPr>
        <a:xfrm>
          <a:off x="523315" y="1492702"/>
          <a:ext cx="382606" cy="382606"/>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3">
              <a:hueOff val="1355300"/>
              <a:satOff val="50000"/>
              <a:lumOff val="-7353"/>
              <a:alphaOff val="0"/>
            </a:schemeClr>
          </a:solidFill>
          <a:prstDash val="solid"/>
          <a:miter lim="800000"/>
        </a:ln>
        <a:effectLst/>
      </dsp:spPr>
      <dsp:style>
        <a:lnRef idx="1">
          <a:scrgbClr r="0" g="0" b="0"/>
        </a:lnRef>
        <a:fillRef idx="2">
          <a:scrgbClr r="0" g="0" b="0"/>
        </a:fillRef>
        <a:effectRef idx="0">
          <a:scrgbClr r="0" g="0" b="0"/>
        </a:effectRef>
        <a:fontRef idx="minor"/>
      </dsp:style>
    </dsp:sp>
    <dsp:sp modelId="{859EDF1A-B941-452D-BB39-06CC1667AEE5}">
      <dsp:nvSpPr>
        <dsp:cNvPr id="0" name=""/>
        <dsp:cNvSpPr/>
      </dsp:nvSpPr>
      <dsp:spPr>
        <a:xfrm>
          <a:off x="666119" y="1990360"/>
          <a:ext cx="9311864" cy="306084"/>
        </a:xfrm>
        <a:prstGeom prst="rect">
          <a:avLst/>
        </a:prstGeom>
        <a:solidFill>
          <a:srgbClr val="CCFFC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2955" tIns="40640" rIns="40640" bIns="40640" numCol="1" spcCol="1270" anchor="ctr" anchorCtr="0">
          <a:noAutofit/>
        </a:bodyPr>
        <a:lstStyle/>
        <a:p>
          <a:pPr marL="0" lvl="0" indent="0" algn="l" defTabSz="711200">
            <a:lnSpc>
              <a:spcPct val="90000"/>
            </a:lnSpc>
            <a:spcBef>
              <a:spcPct val="0"/>
            </a:spcBef>
            <a:spcAft>
              <a:spcPct val="35000"/>
            </a:spcAft>
            <a:buNone/>
          </a:pPr>
          <a:r>
            <a:rPr kumimoji="1" lang="ja-JP" altLang="en-US" sz="1600" kern="1200" dirty="0">
              <a:latin typeface="UD デジタル 教科書体 NK-R" panose="02020400000000000000" pitchFamily="18" charset="-128"/>
              <a:ea typeface="UD デジタル 教科書体 NK-R" panose="02020400000000000000" pitchFamily="18" charset="-128"/>
            </a:rPr>
            <a:t>最低賃金額のアップ</a:t>
          </a:r>
          <a:r>
            <a:rPr kumimoji="1" lang="en-US" altLang="ja-JP" sz="1600" kern="1200" dirty="0">
              <a:latin typeface="UD デジタル 教科書体 NK-R" panose="02020400000000000000" pitchFamily="18" charset="-128"/>
              <a:ea typeface="UD デジタル 教科書体 NK-R" panose="02020400000000000000" pitchFamily="18" charset="-128"/>
            </a:rPr>
            <a:t>=</a:t>
          </a:r>
          <a:r>
            <a:rPr kumimoji="1" lang="ja-JP" altLang="en-US" sz="1600" kern="1200" dirty="0">
              <a:solidFill>
                <a:srgbClr val="FF0000"/>
              </a:solidFill>
              <a:latin typeface="UD デジタル 教科書体 NK-R" panose="02020400000000000000" pitchFamily="18" charset="-128"/>
              <a:ea typeface="UD デジタル 教科書体 NK-R" panose="02020400000000000000" pitchFamily="18" charset="-128"/>
            </a:rPr>
            <a:t>人件費コストの上昇</a:t>
          </a:r>
          <a:r>
            <a:rPr kumimoji="1" lang="ja-JP" altLang="en-US" sz="1600" kern="1200" dirty="0">
              <a:latin typeface="UD デジタル 教科書体 NK-R" panose="02020400000000000000" pitchFamily="18" charset="-128"/>
              <a:ea typeface="UD デジタル 教科書体 NK-R" panose="02020400000000000000" pitchFamily="18" charset="-128"/>
            </a:rPr>
            <a:t>への対応を給与制度の再検討に迫られている。</a:t>
          </a:r>
        </a:p>
      </dsp:txBody>
      <dsp:txXfrm>
        <a:off x="666119" y="1990360"/>
        <a:ext cx="9311864" cy="306084"/>
      </dsp:txXfrm>
    </dsp:sp>
    <dsp:sp modelId="{87B421C9-1617-40F7-A6E8-E40D37FB393B}">
      <dsp:nvSpPr>
        <dsp:cNvPr id="0" name=""/>
        <dsp:cNvSpPr/>
      </dsp:nvSpPr>
      <dsp:spPr>
        <a:xfrm>
          <a:off x="474816" y="1952099"/>
          <a:ext cx="382606" cy="382606"/>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3">
              <a:hueOff val="1807066"/>
              <a:satOff val="66667"/>
              <a:lumOff val="-9804"/>
              <a:alphaOff val="0"/>
            </a:schemeClr>
          </a:solidFill>
          <a:prstDash val="solid"/>
          <a:miter lim="800000"/>
        </a:ln>
        <a:effectLst/>
      </dsp:spPr>
      <dsp:style>
        <a:lnRef idx="1">
          <a:scrgbClr r="0" g="0" b="0"/>
        </a:lnRef>
        <a:fillRef idx="2">
          <a:scrgbClr r="0" g="0" b="0"/>
        </a:fillRef>
        <a:effectRef idx="0">
          <a:scrgbClr r="0" g="0" b="0"/>
        </a:effectRef>
        <a:fontRef idx="minor"/>
      </dsp:style>
    </dsp:sp>
    <dsp:sp modelId="{94550FC3-737B-4200-99CB-5CE16CA666F0}">
      <dsp:nvSpPr>
        <dsp:cNvPr id="0" name=""/>
        <dsp:cNvSpPr/>
      </dsp:nvSpPr>
      <dsp:spPr>
        <a:xfrm>
          <a:off x="514222" y="2449420"/>
          <a:ext cx="9463761" cy="306084"/>
        </a:xfrm>
        <a:prstGeom prst="rect">
          <a:avLst/>
        </a:prstGeom>
        <a:solidFill>
          <a:srgbClr val="CCFFC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2955" tIns="40640" rIns="40640" bIns="40640" numCol="1" spcCol="1270" anchor="ctr" anchorCtr="0">
          <a:noAutofit/>
        </a:bodyPr>
        <a:lstStyle/>
        <a:p>
          <a:pPr marL="0" lvl="0" indent="0" algn="l" defTabSz="711200">
            <a:lnSpc>
              <a:spcPct val="90000"/>
            </a:lnSpc>
            <a:spcBef>
              <a:spcPct val="0"/>
            </a:spcBef>
            <a:spcAft>
              <a:spcPct val="35000"/>
            </a:spcAft>
            <a:buNone/>
          </a:pPr>
          <a:r>
            <a:rPr kumimoji="1" lang="ja-JP" altLang="en-US" sz="1600" kern="1200" dirty="0">
              <a:latin typeface="UD デジタル 教科書体 NK-R" panose="02020400000000000000" pitchFamily="18" charset="-128"/>
              <a:ea typeface="UD デジタル 教科書体 NK-R" panose="02020400000000000000" pitchFamily="18" charset="-128"/>
            </a:rPr>
            <a:t>除外率ゼロ化へのさらなる対応</a:t>
          </a:r>
        </a:p>
      </dsp:txBody>
      <dsp:txXfrm>
        <a:off x="514222" y="2449420"/>
        <a:ext cx="9463761" cy="306084"/>
      </dsp:txXfrm>
    </dsp:sp>
    <dsp:sp modelId="{4E42F6D4-7A66-4FCC-ADA8-309A84736F77}">
      <dsp:nvSpPr>
        <dsp:cNvPr id="0" name=""/>
        <dsp:cNvSpPr/>
      </dsp:nvSpPr>
      <dsp:spPr>
        <a:xfrm>
          <a:off x="322919" y="2411159"/>
          <a:ext cx="382606" cy="382606"/>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3">
              <a:hueOff val="2258833"/>
              <a:satOff val="83333"/>
              <a:lumOff val="-12255"/>
              <a:alphaOff val="0"/>
            </a:schemeClr>
          </a:solidFill>
          <a:prstDash val="solid"/>
          <a:miter lim="800000"/>
        </a:ln>
        <a:effectLst/>
      </dsp:spPr>
      <dsp:style>
        <a:lnRef idx="1">
          <a:scrgbClr r="0" g="0" b="0"/>
        </a:lnRef>
        <a:fillRef idx="2">
          <a:scrgbClr r="0" g="0" b="0"/>
        </a:fillRef>
        <a:effectRef idx="0">
          <a:scrgbClr r="0" g="0" b="0"/>
        </a:effectRef>
        <a:fontRef idx="minor"/>
      </dsp:style>
    </dsp:sp>
    <dsp:sp modelId="{B86103D9-6B50-4069-9A8C-C5F3E5A7F1EA}">
      <dsp:nvSpPr>
        <dsp:cNvPr id="0" name=""/>
        <dsp:cNvSpPr/>
      </dsp:nvSpPr>
      <dsp:spPr>
        <a:xfrm>
          <a:off x="237034" y="2908817"/>
          <a:ext cx="9740948" cy="306084"/>
        </a:xfrm>
        <a:prstGeom prst="rect">
          <a:avLst/>
        </a:prstGeom>
        <a:solidFill>
          <a:srgbClr val="CCFFC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2955" tIns="40640" rIns="40640" bIns="40640" numCol="1" spcCol="1270" anchor="ctr" anchorCtr="0">
          <a:noAutofit/>
        </a:bodyPr>
        <a:lstStyle/>
        <a:p>
          <a:pPr marL="0" lvl="0" indent="0" algn="l" defTabSz="711200">
            <a:lnSpc>
              <a:spcPct val="90000"/>
            </a:lnSpc>
            <a:spcBef>
              <a:spcPct val="0"/>
            </a:spcBef>
            <a:spcAft>
              <a:spcPct val="35000"/>
            </a:spcAft>
            <a:buNone/>
          </a:pPr>
          <a:r>
            <a:rPr kumimoji="1" lang="ja-JP" altLang="en-US" sz="1600" kern="1200" dirty="0">
              <a:latin typeface="UD デジタル 教科書体 NK-R" panose="02020400000000000000" pitchFamily="18" charset="-128"/>
              <a:ea typeface="UD デジタル 教科書体 NK-R" panose="02020400000000000000" pitchFamily="18" charset="-128"/>
            </a:rPr>
            <a:t>就業・生活の支援面におけるサポート体制が不十分。人材の需給がアンバランスになっている。</a:t>
          </a:r>
        </a:p>
      </dsp:txBody>
      <dsp:txXfrm>
        <a:off x="237034" y="2908817"/>
        <a:ext cx="9740948" cy="306084"/>
      </dsp:txXfrm>
    </dsp:sp>
    <dsp:sp modelId="{EAC5FF42-B42D-4D7B-A3AE-86A2B43B4F36}">
      <dsp:nvSpPr>
        <dsp:cNvPr id="0" name=""/>
        <dsp:cNvSpPr/>
      </dsp:nvSpPr>
      <dsp:spPr>
        <a:xfrm>
          <a:off x="45731" y="2870556"/>
          <a:ext cx="382606" cy="382606"/>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3">
              <a:hueOff val="2710599"/>
              <a:satOff val="100000"/>
              <a:lumOff val="-14706"/>
              <a:alphaOff val="0"/>
            </a:schemeClr>
          </a:solidFill>
          <a:prstDash val="solid"/>
          <a:miter lim="800000"/>
        </a:ln>
        <a:effectLst/>
      </dsp:spPr>
      <dsp:style>
        <a:lnRef idx="1">
          <a:scrgbClr r="0" g="0" b="0"/>
        </a:lnRef>
        <a:fillRef idx="2">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5FCFA3-AF45-4F24-AAF0-04F45D0CAE19}">
      <dsp:nvSpPr>
        <dsp:cNvPr id="0" name=""/>
        <dsp:cNvSpPr/>
      </dsp:nvSpPr>
      <dsp:spPr>
        <a:xfrm>
          <a:off x="0" y="-34618"/>
          <a:ext cx="6119188" cy="1314057"/>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kumimoji="1" lang="ja-JP" altLang="en-US" sz="1800" b="0" kern="1200" dirty="0">
              <a:latin typeface="UD デジタル 教科書体 NK-R" panose="02020400000000000000" pitchFamily="18" charset="-128"/>
              <a:ea typeface="UD デジタル 教科書体 NK-R" panose="02020400000000000000" pitchFamily="18" charset="-128"/>
            </a:rPr>
            <a:t>＜企業文化の定義＞</a:t>
          </a:r>
          <a:endParaRPr kumimoji="1" lang="en-US" altLang="ja-JP" sz="1800" b="0" kern="1200" dirty="0">
            <a:latin typeface="UD デジタル 教科書体 NK-R" panose="02020400000000000000" pitchFamily="18" charset="-128"/>
            <a:ea typeface="UD デジタル 教科書体 NK-R" panose="02020400000000000000" pitchFamily="18" charset="-128"/>
          </a:endParaRPr>
        </a:p>
        <a:p>
          <a:pPr marL="0" lvl="0" indent="0" algn="l" defTabSz="800100">
            <a:lnSpc>
              <a:spcPct val="90000"/>
            </a:lnSpc>
            <a:spcBef>
              <a:spcPct val="0"/>
            </a:spcBef>
            <a:spcAft>
              <a:spcPct val="35000"/>
            </a:spcAft>
            <a:buNone/>
          </a:pPr>
          <a:r>
            <a:rPr kumimoji="1" lang="ja-JP" altLang="en-US" sz="1600" b="0" kern="1200" dirty="0">
              <a:latin typeface="UD デジタル 教科書体 NK-R" panose="02020400000000000000" pitchFamily="18" charset="-128"/>
              <a:ea typeface="UD デジタル 教科書体 NK-R" panose="02020400000000000000" pitchFamily="18" charset="-128"/>
            </a:rPr>
            <a:t>組織メンバーが共有するものの考え方、見方、考え方。つまり、仕事のやり方をめぐるシステムやルール、職業観、行動様式、慣習などを指す。</a:t>
          </a:r>
          <a:endParaRPr kumimoji="1" lang="en-US" altLang="ja-JP" sz="1800" b="0" kern="1200" dirty="0">
            <a:latin typeface="UD デジタル 教科書体 NK-R" panose="02020400000000000000" pitchFamily="18" charset="-128"/>
            <a:ea typeface="UD デジタル 教科書体 NK-R" panose="02020400000000000000" pitchFamily="18" charset="-128"/>
          </a:endParaRPr>
        </a:p>
      </dsp:txBody>
      <dsp:txXfrm>
        <a:off x="0" y="-34618"/>
        <a:ext cx="6119188" cy="1314057"/>
      </dsp:txXfrm>
    </dsp:sp>
    <dsp:sp modelId="{01D32EDD-9750-408F-8578-F7A36C04A3BE}">
      <dsp:nvSpPr>
        <dsp:cNvPr id="0" name=""/>
        <dsp:cNvSpPr/>
      </dsp:nvSpPr>
      <dsp:spPr>
        <a:xfrm>
          <a:off x="2987" y="1210203"/>
          <a:ext cx="2037737" cy="2468728"/>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t" anchorCtr="0">
          <a:noAutofit/>
        </a:bodyPr>
        <a:lstStyle/>
        <a:p>
          <a:pPr marL="0" lvl="0" indent="0" algn="ctr" defTabSz="711200">
            <a:lnSpc>
              <a:spcPct val="90000"/>
            </a:lnSpc>
            <a:spcBef>
              <a:spcPct val="0"/>
            </a:spcBef>
            <a:spcAft>
              <a:spcPct val="35000"/>
            </a:spcAft>
            <a:buNone/>
          </a:pPr>
          <a:r>
            <a:rPr kumimoji="1" lang="ja-JP" altLang="en-US" sz="1600" b="0" kern="1200" dirty="0">
              <a:latin typeface="UD デジタル 教科書体 NK-R" panose="02020400000000000000" pitchFamily="18" charset="-128"/>
              <a:ea typeface="UD デジタル 教科書体 NK-R" panose="02020400000000000000" pitchFamily="18" charset="-128"/>
            </a:rPr>
            <a:t>＜組織の価値観＞</a:t>
          </a:r>
          <a:endParaRPr kumimoji="1" lang="en-US" altLang="ja-JP" sz="1600" b="0" kern="1200" dirty="0">
            <a:latin typeface="UD デジタル 教科書体 NK-R" panose="02020400000000000000" pitchFamily="18" charset="-128"/>
            <a:ea typeface="UD デジタル 教科書体 NK-R" panose="02020400000000000000" pitchFamily="18" charset="-128"/>
          </a:endParaRPr>
        </a:p>
        <a:p>
          <a:pPr marL="0" lvl="0" indent="0" algn="l" defTabSz="711200">
            <a:lnSpc>
              <a:spcPct val="90000"/>
            </a:lnSpc>
            <a:spcBef>
              <a:spcPct val="0"/>
            </a:spcBef>
            <a:spcAft>
              <a:spcPct val="35000"/>
            </a:spcAft>
            <a:buNone/>
          </a:pPr>
          <a:r>
            <a:rPr lang="ja-JP" altLang="en-US" sz="1400" b="0" i="0" u="none" kern="1200" dirty="0">
              <a:latin typeface="UD デジタル 教科書体 NK-R" panose="02020400000000000000" pitchFamily="18" charset="-128"/>
              <a:ea typeface="UD デジタル 教科書体 NK-R" panose="02020400000000000000" pitchFamily="18" charset="-128"/>
            </a:rPr>
            <a:t>　企業にとって何が善であるか、何が正しいかについての考え方を示すもので、経営理念が提供すると考えられる。</a:t>
          </a:r>
          <a:endParaRPr kumimoji="1" lang="en-US" altLang="ja-JP" sz="1400" b="0" kern="1200" dirty="0">
            <a:latin typeface="UD デジタル 教科書体 NK-R" panose="02020400000000000000" pitchFamily="18" charset="-128"/>
            <a:ea typeface="UD デジタル 教科書体 NK-R" panose="02020400000000000000" pitchFamily="18" charset="-128"/>
          </a:endParaRPr>
        </a:p>
        <a:p>
          <a:pPr marL="0" lvl="0" indent="0" algn="l" defTabSz="711200">
            <a:lnSpc>
              <a:spcPct val="90000"/>
            </a:lnSpc>
            <a:spcBef>
              <a:spcPct val="0"/>
            </a:spcBef>
            <a:spcAft>
              <a:spcPct val="35000"/>
            </a:spcAft>
            <a:buNone/>
          </a:pPr>
          <a:endParaRPr kumimoji="1" lang="ja-JP" altLang="en-US" sz="1200" b="0" kern="1200" dirty="0">
            <a:latin typeface="UD デジタル 教科書体 NK-R" panose="02020400000000000000" pitchFamily="18" charset="-128"/>
            <a:ea typeface="UD デジタル 教科書体 NK-R" panose="02020400000000000000" pitchFamily="18" charset="-128"/>
          </a:endParaRPr>
        </a:p>
      </dsp:txBody>
      <dsp:txXfrm>
        <a:off x="2987" y="1210203"/>
        <a:ext cx="2037737" cy="2468728"/>
      </dsp:txXfrm>
    </dsp:sp>
    <dsp:sp modelId="{D408D539-4D9E-423E-AF1B-165C390FBB4D}">
      <dsp:nvSpPr>
        <dsp:cNvPr id="0" name=""/>
        <dsp:cNvSpPr/>
      </dsp:nvSpPr>
      <dsp:spPr>
        <a:xfrm>
          <a:off x="2040725" y="1210203"/>
          <a:ext cx="2037737" cy="2468728"/>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t" anchorCtr="0">
          <a:noAutofit/>
        </a:bodyPr>
        <a:lstStyle/>
        <a:p>
          <a:pPr marL="0" lvl="0" indent="0" algn="ctr" defTabSz="711200">
            <a:lnSpc>
              <a:spcPct val="90000"/>
            </a:lnSpc>
            <a:spcBef>
              <a:spcPct val="0"/>
            </a:spcBef>
            <a:spcAft>
              <a:spcPct val="35000"/>
            </a:spcAft>
            <a:buNone/>
          </a:pPr>
          <a:r>
            <a:rPr kumimoji="1" lang="ja-JP" altLang="en-US" sz="1600" b="0" kern="1200" spc="-150" dirty="0">
              <a:latin typeface="UD デジタル 教科書体 NK-R" panose="02020400000000000000" pitchFamily="18" charset="-128"/>
              <a:ea typeface="UD デジタル 教科書体 NK-R" panose="02020400000000000000" pitchFamily="18" charset="-128"/>
            </a:rPr>
            <a:t>＜パラダイム（世界観）＞</a:t>
          </a:r>
          <a:endParaRPr kumimoji="1" lang="en-US" altLang="ja-JP" sz="1600" b="0" kern="1200" spc="-150" dirty="0">
            <a:latin typeface="UD デジタル 教科書体 NK-R" panose="02020400000000000000" pitchFamily="18" charset="-128"/>
            <a:ea typeface="UD デジタル 教科書体 NK-R" panose="02020400000000000000" pitchFamily="18" charset="-128"/>
          </a:endParaRPr>
        </a:p>
        <a:p>
          <a:pPr marL="0" lvl="0" indent="0" algn="l" defTabSz="711200">
            <a:lnSpc>
              <a:spcPct val="90000"/>
            </a:lnSpc>
            <a:spcBef>
              <a:spcPct val="0"/>
            </a:spcBef>
            <a:spcAft>
              <a:spcPct val="35000"/>
            </a:spcAft>
            <a:buNone/>
          </a:pPr>
          <a:r>
            <a:rPr kumimoji="1" lang="ja-JP" altLang="en-US" sz="1600" b="0" i="0" u="none" kern="1200" spc="-150" dirty="0">
              <a:latin typeface="UD デジタル 教科書体 NK-R" panose="02020400000000000000" pitchFamily="18" charset="-128"/>
              <a:ea typeface="UD デジタル 教科書体 NK-R" panose="02020400000000000000" pitchFamily="18" charset="-128"/>
            </a:rPr>
            <a:t>　</a:t>
          </a:r>
          <a:r>
            <a:rPr lang="ja-JP" altLang="en-US" sz="1400" b="0" i="0" u="none" kern="1200" dirty="0">
              <a:latin typeface="UD デジタル 教科書体 NK-R" panose="02020400000000000000" pitchFamily="18" charset="-128"/>
              <a:ea typeface="UD デジタル 教科書体 NK-R" panose="02020400000000000000" pitchFamily="18" charset="-128"/>
            </a:rPr>
            <a:t>企業を取り巻く世界はどうなっているか、企業はどんな状態にあるかなど、事実確認に係わるもの。</a:t>
          </a:r>
          <a:endParaRPr kumimoji="1" lang="ja-JP" altLang="en-US" sz="1600" b="0" kern="1200" spc="-150" dirty="0">
            <a:latin typeface="UD デジタル 教科書体 NK-R" panose="02020400000000000000" pitchFamily="18" charset="-128"/>
            <a:ea typeface="UD デジタル 教科書体 NK-R" panose="02020400000000000000" pitchFamily="18" charset="-128"/>
          </a:endParaRPr>
        </a:p>
      </dsp:txBody>
      <dsp:txXfrm>
        <a:off x="2040725" y="1210203"/>
        <a:ext cx="2037737" cy="2468728"/>
      </dsp:txXfrm>
    </dsp:sp>
    <dsp:sp modelId="{F1CB0438-A450-4BD3-B46D-01F94013FE51}">
      <dsp:nvSpPr>
        <dsp:cNvPr id="0" name=""/>
        <dsp:cNvSpPr/>
      </dsp:nvSpPr>
      <dsp:spPr>
        <a:xfrm>
          <a:off x="4078462" y="1210203"/>
          <a:ext cx="2037737" cy="2468728"/>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t" anchorCtr="0">
          <a:noAutofit/>
        </a:bodyPr>
        <a:lstStyle/>
        <a:p>
          <a:pPr marL="0" lvl="0" indent="0" algn="ctr" defTabSz="711200">
            <a:lnSpc>
              <a:spcPct val="90000"/>
            </a:lnSpc>
            <a:spcBef>
              <a:spcPct val="0"/>
            </a:spcBef>
            <a:spcAft>
              <a:spcPct val="35000"/>
            </a:spcAft>
            <a:buNone/>
          </a:pPr>
          <a:r>
            <a:rPr kumimoji="1" lang="ja-JP" altLang="en-US" sz="1600" b="0" kern="1200" dirty="0">
              <a:latin typeface="UD デジタル 教科書体 NK-R" panose="02020400000000000000" pitchFamily="18" charset="-128"/>
              <a:ea typeface="UD デジタル 教科書体 NK-R" panose="02020400000000000000" pitchFamily="18" charset="-128"/>
            </a:rPr>
            <a:t>＜行動規範＞</a:t>
          </a:r>
          <a:endParaRPr kumimoji="1" lang="en-US" altLang="ja-JP" sz="1600" b="0" kern="1200" dirty="0">
            <a:latin typeface="UD デジタル 教科書体 NK-R" panose="02020400000000000000" pitchFamily="18" charset="-128"/>
            <a:ea typeface="UD デジタル 教科書体 NK-R" panose="02020400000000000000" pitchFamily="18" charset="-128"/>
          </a:endParaRPr>
        </a:p>
        <a:p>
          <a:pPr marL="0" lvl="0" indent="0" algn="l" defTabSz="711200">
            <a:lnSpc>
              <a:spcPct val="90000"/>
            </a:lnSpc>
            <a:spcBef>
              <a:spcPct val="0"/>
            </a:spcBef>
            <a:spcAft>
              <a:spcPct val="35000"/>
            </a:spcAft>
            <a:buNone/>
          </a:pPr>
          <a:r>
            <a:rPr lang="ja-JP" altLang="en-US" sz="1400" b="0" i="0" u="none" kern="1200" dirty="0">
              <a:latin typeface="UD デジタル 教科書体 NK-R" panose="02020400000000000000" pitchFamily="18" charset="-128"/>
              <a:ea typeface="UD デジタル 教科書体 NK-R" panose="02020400000000000000" pitchFamily="18" charset="-128"/>
            </a:rPr>
            <a:t>　企業の中でどのような行動が取られるべきかについての、明文化されているものとそうではないもの。</a:t>
          </a:r>
          <a:endParaRPr lang="en-US" altLang="ja-JP" sz="1400" b="0" i="0" u="none" kern="1200" dirty="0">
            <a:latin typeface="UD デジタル 教科書体 NK-R" panose="02020400000000000000" pitchFamily="18" charset="-128"/>
            <a:ea typeface="UD デジタル 教科書体 NK-R" panose="02020400000000000000" pitchFamily="18" charset="-128"/>
          </a:endParaRPr>
        </a:p>
        <a:p>
          <a:pPr marL="0" lvl="0" indent="0" algn="l" defTabSz="711200">
            <a:lnSpc>
              <a:spcPct val="90000"/>
            </a:lnSpc>
            <a:spcBef>
              <a:spcPct val="0"/>
            </a:spcBef>
            <a:spcAft>
              <a:spcPct val="35000"/>
            </a:spcAft>
            <a:buNone/>
          </a:pPr>
          <a:r>
            <a:rPr lang="ja-JP" altLang="en-US" sz="1200" b="0" i="0" u="none" kern="1200" dirty="0">
              <a:latin typeface="UD デジタル 教科書体 NK-R" panose="02020400000000000000" pitchFamily="18" charset="-128"/>
              <a:ea typeface="UD デジタル 教科書体 NK-R" panose="02020400000000000000" pitchFamily="18" charset="-128"/>
            </a:rPr>
            <a:t>例）就業規則に反して、顧客に対する対応、上司に対する行動など。</a:t>
          </a:r>
          <a:endParaRPr kumimoji="1" lang="ja-JP" altLang="en-US" sz="1600" b="0" kern="1200" dirty="0">
            <a:latin typeface="UD デジタル 教科書体 NK-R" panose="02020400000000000000" pitchFamily="18" charset="-128"/>
            <a:ea typeface="UD デジタル 教科書体 NK-R" panose="02020400000000000000" pitchFamily="18" charset="-128"/>
          </a:endParaRPr>
        </a:p>
      </dsp:txBody>
      <dsp:txXfrm>
        <a:off x="4078462" y="1210203"/>
        <a:ext cx="2037737" cy="2468728"/>
      </dsp:txXfrm>
    </dsp:sp>
    <dsp:sp modelId="{D0445B72-F4FB-4BE3-80A5-A86C2015C63C}">
      <dsp:nvSpPr>
        <dsp:cNvPr id="0" name=""/>
        <dsp:cNvSpPr/>
      </dsp:nvSpPr>
      <dsp:spPr>
        <a:xfrm>
          <a:off x="0" y="3678931"/>
          <a:ext cx="6119188" cy="274303"/>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84E3D9-321A-485F-A109-038117FF2B80}">
      <dsp:nvSpPr>
        <dsp:cNvPr id="0" name=""/>
        <dsp:cNvSpPr/>
      </dsp:nvSpPr>
      <dsp:spPr>
        <a:xfrm>
          <a:off x="763240" y="145968"/>
          <a:ext cx="2115216" cy="2115216"/>
        </a:xfrm>
        <a:prstGeom prst="ellipse">
          <a:avLst/>
        </a:prstGeom>
        <a:solidFill>
          <a:schemeClr val="accent4">
            <a:alpha val="50000"/>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r>
            <a:rPr kumimoji="1" lang="ja-JP" altLang="en-US" sz="1300" b="0" kern="1200" dirty="0">
              <a:latin typeface="UD デジタル 教科書体 NK-R" panose="02020400000000000000" pitchFamily="18" charset="-128"/>
              <a:ea typeface="UD デジタル 教科書体 NK-R" panose="02020400000000000000" pitchFamily="18" charset="-128"/>
            </a:rPr>
            <a:t>組織的側面（組織の目的や存在意義）</a:t>
          </a:r>
        </a:p>
      </dsp:txBody>
      <dsp:txXfrm>
        <a:off x="1045269" y="516131"/>
        <a:ext cx="1551158" cy="951847"/>
      </dsp:txXfrm>
    </dsp:sp>
    <dsp:sp modelId="{786C726A-DE99-4FEA-BCEC-DB592C499EC2}">
      <dsp:nvSpPr>
        <dsp:cNvPr id="0" name=""/>
        <dsp:cNvSpPr/>
      </dsp:nvSpPr>
      <dsp:spPr>
        <a:xfrm>
          <a:off x="1526480" y="1467978"/>
          <a:ext cx="2115216" cy="2115216"/>
        </a:xfrm>
        <a:prstGeom prst="ellipse">
          <a:avLst/>
        </a:prstGeom>
        <a:solidFill>
          <a:schemeClr val="accent4">
            <a:alpha val="50000"/>
            <a:hueOff val="4900445"/>
            <a:satOff val="-20388"/>
            <a:lumOff val="4804"/>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r>
            <a:rPr kumimoji="1" lang="ja-JP" altLang="en-US" sz="1300" b="0" kern="1200" dirty="0">
              <a:latin typeface="UD デジタル 教科書体 NK-R" panose="02020400000000000000" pitchFamily="18" charset="-128"/>
              <a:ea typeface="UD デジタル 教科書体 NK-R" panose="02020400000000000000" pitchFamily="18" charset="-128"/>
            </a:rPr>
            <a:t>個人的側面（個人の動機や価値観）</a:t>
          </a:r>
        </a:p>
      </dsp:txBody>
      <dsp:txXfrm>
        <a:off x="2173384" y="2014409"/>
        <a:ext cx="1269129" cy="1163368"/>
      </dsp:txXfrm>
    </dsp:sp>
    <dsp:sp modelId="{D5F1A231-AB7F-4B2F-B078-43E945B82AEF}">
      <dsp:nvSpPr>
        <dsp:cNvPr id="0" name=""/>
        <dsp:cNvSpPr/>
      </dsp:nvSpPr>
      <dsp:spPr>
        <a:xfrm>
          <a:off x="0" y="1467978"/>
          <a:ext cx="2115216" cy="2115216"/>
        </a:xfrm>
        <a:prstGeom prst="ellipse">
          <a:avLst/>
        </a:prstGeom>
        <a:solidFill>
          <a:srgbClr val="CCECFF">
            <a:alpha val="50000"/>
          </a:srgb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r>
            <a:rPr kumimoji="1" lang="ja-JP" altLang="en-US" sz="1300" b="0" kern="1200" dirty="0">
              <a:ln>
                <a:noFill/>
              </a:ln>
              <a:latin typeface="UD デジタル 教科書体 NK-R" panose="02020400000000000000" pitchFamily="18" charset="-128"/>
              <a:ea typeface="UD デジタル 教科書体 NK-R" panose="02020400000000000000" pitchFamily="18" charset="-128"/>
            </a:rPr>
            <a:t>社会的側面　　　　（人間関係）</a:t>
          </a:r>
        </a:p>
      </dsp:txBody>
      <dsp:txXfrm>
        <a:off x="199182" y="2014409"/>
        <a:ext cx="1269129" cy="116336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B9C7C8-1001-4446-BE28-10051CE4BEEC}">
      <dsp:nvSpPr>
        <dsp:cNvPr id="0" name=""/>
        <dsp:cNvSpPr/>
      </dsp:nvSpPr>
      <dsp:spPr>
        <a:xfrm>
          <a:off x="1787039" y="1628"/>
          <a:ext cx="1103054" cy="1103054"/>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合理化・省力化の推進</a:t>
          </a:r>
        </a:p>
      </dsp:txBody>
      <dsp:txXfrm>
        <a:off x="1948578" y="163167"/>
        <a:ext cx="779976" cy="779976"/>
      </dsp:txXfrm>
    </dsp:sp>
    <dsp:sp modelId="{B13D231A-F3C0-4C08-99A1-41E12BAEA77D}">
      <dsp:nvSpPr>
        <dsp:cNvPr id="0" name=""/>
        <dsp:cNvSpPr/>
      </dsp:nvSpPr>
      <dsp:spPr>
        <a:xfrm rot="1800000">
          <a:off x="2901866" y="776780"/>
          <a:ext cx="292868" cy="372280"/>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UD デジタル 教科書体 NK-R" panose="02020400000000000000" pitchFamily="18" charset="-128"/>
            <a:ea typeface="UD デジタル 教科書体 NK-R" panose="02020400000000000000" pitchFamily="18" charset="-128"/>
          </a:endParaRPr>
        </a:p>
      </dsp:txBody>
      <dsp:txXfrm>
        <a:off x="2907752" y="829271"/>
        <a:ext cx="205008" cy="223368"/>
      </dsp:txXfrm>
    </dsp:sp>
    <dsp:sp modelId="{42896AC1-EE20-4E81-85DF-8B0D9D179B35}">
      <dsp:nvSpPr>
        <dsp:cNvPr id="0" name=""/>
        <dsp:cNvSpPr/>
      </dsp:nvSpPr>
      <dsp:spPr>
        <a:xfrm>
          <a:off x="3220863" y="829446"/>
          <a:ext cx="1103054" cy="1103054"/>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人材の　一層強化</a:t>
          </a:r>
        </a:p>
      </dsp:txBody>
      <dsp:txXfrm>
        <a:off x="3382402" y="990985"/>
        <a:ext cx="779976" cy="779976"/>
      </dsp:txXfrm>
    </dsp:sp>
    <dsp:sp modelId="{EE2F413F-6574-4361-B68E-C68DFB916F46}">
      <dsp:nvSpPr>
        <dsp:cNvPr id="0" name=""/>
        <dsp:cNvSpPr/>
      </dsp:nvSpPr>
      <dsp:spPr>
        <a:xfrm rot="5400000">
          <a:off x="3625956" y="2014363"/>
          <a:ext cx="292868" cy="372280"/>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UD デジタル 教科書体 NK-R" panose="02020400000000000000" pitchFamily="18" charset="-128"/>
            <a:ea typeface="UD デジタル 教科書体 NK-R" panose="02020400000000000000" pitchFamily="18" charset="-128"/>
          </a:endParaRPr>
        </a:p>
      </dsp:txBody>
      <dsp:txXfrm>
        <a:off x="3669886" y="2044889"/>
        <a:ext cx="205008" cy="223368"/>
      </dsp:txXfrm>
    </dsp:sp>
    <dsp:sp modelId="{B0C622A3-F87B-46CC-9FD9-9808EBB7E75F}">
      <dsp:nvSpPr>
        <dsp:cNvPr id="0" name=""/>
        <dsp:cNvSpPr/>
      </dsp:nvSpPr>
      <dsp:spPr>
        <a:xfrm>
          <a:off x="3220863" y="2485083"/>
          <a:ext cx="1103054" cy="1103054"/>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高齢者の活用</a:t>
          </a:r>
        </a:p>
      </dsp:txBody>
      <dsp:txXfrm>
        <a:off x="3382402" y="2646622"/>
        <a:ext cx="779976" cy="779976"/>
      </dsp:txXfrm>
    </dsp:sp>
    <dsp:sp modelId="{6E22CAEA-289D-4E31-B626-3535F3E91583}">
      <dsp:nvSpPr>
        <dsp:cNvPr id="0" name=""/>
        <dsp:cNvSpPr/>
      </dsp:nvSpPr>
      <dsp:spPr>
        <a:xfrm rot="9000000">
          <a:off x="2916222" y="3260235"/>
          <a:ext cx="292868" cy="372280"/>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UD デジタル 教科書体 NK-R" panose="02020400000000000000" pitchFamily="18" charset="-128"/>
            <a:ea typeface="UD デジタル 教科書体 NK-R" panose="02020400000000000000" pitchFamily="18" charset="-128"/>
          </a:endParaRPr>
        </a:p>
      </dsp:txBody>
      <dsp:txXfrm rot="10800000">
        <a:off x="2998196" y="3312726"/>
        <a:ext cx="205008" cy="223368"/>
      </dsp:txXfrm>
    </dsp:sp>
    <dsp:sp modelId="{A190939B-656A-4BD7-97D1-75B8F3DC3F65}">
      <dsp:nvSpPr>
        <dsp:cNvPr id="0" name=""/>
        <dsp:cNvSpPr/>
      </dsp:nvSpPr>
      <dsp:spPr>
        <a:xfrm>
          <a:off x="1787039" y="3312901"/>
          <a:ext cx="1103054" cy="1103054"/>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kumimoji="1" lang="ja-JP" altLang="en-US" sz="1300" kern="1200" dirty="0">
              <a:latin typeface="UD デジタル 教科書体 NK-R" panose="02020400000000000000" pitchFamily="18" charset="-128"/>
              <a:ea typeface="UD デジタル 教科書体 NK-R" panose="02020400000000000000" pitchFamily="18" charset="-128"/>
            </a:rPr>
            <a:t>仕事と家庭の両立支援</a:t>
          </a:r>
        </a:p>
      </dsp:txBody>
      <dsp:txXfrm>
        <a:off x="1948578" y="3474440"/>
        <a:ext cx="779976" cy="779976"/>
      </dsp:txXfrm>
    </dsp:sp>
    <dsp:sp modelId="{78A95198-EFAD-49FC-8DBE-0501BD07A9C5}">
      <dsp:nvSpPr>
        <dsp:cNvPr id="0" name=""/>
        <dsp:cNvSpPr/>
      </dsp:nvSpPr>
      <dsp:spPr>
        <a:xfrm rot="12600000">
          <a:off x="1482399" y="3268523"/>
          <a:ext cx="292868" cy="372280"/>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UD デジタル 教科書体 NK-R" panose="02020400000000000000" pitchFamily="18" charset="-128"/>
            <a:ea typeface="UD デジタル 教科書体 NK-R" panose="02020400000000000000" pitchFamily="18" charset="-128"/>
          </a:endParaRPr>
        </a:p>
      </dsp:txBody>
      <dsp:txXfrm rot="10800000">
        <a:off x="1564373" y="3364944"/>
        <a:ext cx="205008" cy="223368"/>
      </dsp:txXfrm>
    </dsp:sp>
    <dsp:sp modelId="{A79FBB72-1B5F-4A9D-9488-8CD6B2602FAD}">
      <dsp:nvSpPr>
        <dsp:cNvPr id="0" name=""/>
        <dsp:cNvSpPr/>
      </dsp:nvSpPr>
      <dsp:spPr>
        <a:xfrm>
          <a:off x="353216" y="2485083"/>
          <a:ext cx="1103054" cy="1103054"/>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latin typeface="UD デジタル 教科書体 NK-R" panose="02020400000000000000" pitchFamily="18" charset="-128"/>
              <a:ea typeface="UD デジタル 教科書体 NK-R" panose="02020400000000000000" pitchFamily="18" charset="-128"/>
            </a:rPr>
            <a:t>若年者が活躍できる環境整備</a:t>
          </a:r>
        </a:p>
      </dsp:txBody>
      <dsp:txXfrm>
        <a:off x="514755" y="2646622"/>
        <a:ext cx="779976" cy="779976"/>
      </dsp:txXfrm>
    </dsp:sp>
    <dsp:sp modelId="{958F432D-0483-408D-AF13-665656D00344}">
      <dsp:nvSpPr>
        <dsp:cNvPr id="0" name=""/>
        <dsp:cNvSpPr/>
      </dsp:nvSpPr>
      <dsp:spPr>
        <a:xfrm rot="16200000">
          <a:off x="758309" y="2030940"/>
          <a:ext cx="292868" cy="372280"/>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UD デジタル 教科書体 NK-R" panose="02020400000000000000" pitchFamily="18" charset="-128"/>
            <a:ea typeface="UD デジタル 教科書体 NK-R" panose="02020400000000000000" pitchFamily="18" charset="-128"/>
          </a:endParaRPr>
        </a:p>
      </dsp:txBody>
      <dsp:txXfrm>
        <a:off x="802239" y="2149326"/>
        <a:ext cx="205008" cy="223368"/>
      </dsp:txXfrm>
    </dsp:sp>
    <dsp:sp modelId="{B41BBE7E-D554-4CC8-AE52-149C7E54A717}">
      <dsp:nvSpPr>
        <dsp:cNvPr id="0" name=""/>
        <dsp:cNvSpPr/>
      </dsp:nvSpPr>
      <dsp:spPr>
        <a:xfrm>
          <a:off x="353216" y="829446"/>
          <a:ext cx="1103054" cy="1103054"/>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外国人　労働者の　活用</a:t>
          </a:r>
        </a:p>
      </dsp:txBody>
      <dsp:txXfrm>
        <a:off x="514755" y="990985"/>
        <a:ext cx="779976" cy="779976"/>
      </dsp:txXfrm>
    </dsp:sp>
    <dsp:sp modelId="{0E1ACA07-DB74-4BC4-95EE-2A1580D87FE0}">
      <dsp:nvSpPr>
        <dsp:cNvPr id="0" name=""/>
        <dsp:cNvSpPr/>
      </dsp:nvSpPr>
      <dsp:spPr>
        <a:xfrm rot="19800000">
          <a:off x="1468042" y="785068"/>
          <a:ext cx="292868" cy="372280"/>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UD デジタル 教科書体 NK-R" panose="02020400000000000000" pitchFamily="18" charset="-128"/>
            <a:ea typeface="UD デジタル 教科書体 NK-R" panose="02020400000000000000" pitchFamily="18" charset="-128"/>
          </a:endParaRPr>
        </a:p>
      </dsp:txBody>
      <dsp:txXfrm>
        <a:off x="1473928" y="881489"/>
        <a:ext cx="205008" cy="22336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9B99E6-C016-4365-B979-6C1FCB9F18DF}">
      <dsp:nvSpPr>
        <dsp:cNvPr id="0" name=""/>
        <dsp:cNvSpPr/>
      </dsp:nvSpPr>
      <dsp:spPr>
        <a:xfrm>
          <a:off x="1751" y="1087488"/>
          <a:ext cx="1074961" cy="537480"/>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経営戦略</a:t>
          </a:r>
        </a:p>
      </dsp:txBody>
      <dsp:txXfrm>
        <a:off x="17493" y="1103230"/>
        <a:ext cx="1043477" cy="505996"/>
      </dsp:txXfrm>
    </dsp:sp>
    <dsp:sp modelId="{FC8894CC-1F69-46F9-AA17-204B11025927}">
      <dsp:nvSpPr>
        <dsp:cNvPr id="0" name=""/>
        <dsp:cNvSpPr/>
      </dsp:nvSpPr>
      <dsp:spPr>
        <a:xfrm rot="19457599">
          <a:off x="1026940" y="1181576"/>
          <a:ext cx="529527" cy="40253"/>
        </a:xfrm>
        <a:custGeom>
          <a:avLst/>
          <a:gdLst/>
          <a:ahLst/>
          <a:cxnLst/>
          <a:rect l="0" t="0" r="0" b="0"/>
          <a:pathLst>
            <a:path>
              <a:moveTo>
                <a:pt x="0" y="20126"/>
              </a:moveTo>
              <a:lnTo>
                <a:pt x="529527" y="2012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UD デジタル 教科書体 NK-R" panose="02020400000000000000" pitchFamily="18" charset="-128"/>
            <a:ea typeface="UD デジタル 教科書体 NK-R" panose="02020400000000000000" pitchFamily="18" charset="-128"/>
          </a:endParaRPr>
        </a:p>
      </dsp:txBody>
      <dsp:txXfrm>
        <a:off x="1278466" y="1188465"/>
        <a:ext cx="26476" cy="26476"/>
      </dsp:txXfrm>
    </dsp:sp>
    <dsp:sp modelId="{C468E03A-8C8F-4BDD-A45F-2004DE7AE3E1}">
      <dsp:nvSpPr>
        <dsp:cNvPr id="0" name=""/>
        <dsp:cNvSpPr/>
      </dsp:nvSpPr>
      <dsp:spPr>
        <a:xfrm>
          <a:off x="1506696" y="778437"/>
          <a:ext cx="1074961" cy="537480"/>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外部環境</a:t>
          </a:r>
        </a:p>
      </dsp:txBody>
      <dsp:txXfrm>
        <a:off x="1522438" y="794179"/>
        <a:ext cx="1043477" cy="505996"/>
      </dsp:txXfrm>
    </dsp:sp>
    <dsp:sp modelId="{E5E9689B-7347-4B3A-A1D0-DA455F786866}">
      <dsp:nvSpPr>
        <dsp:cNvPr id="0" name=""/>
        <dsp:cNvSpPr/>
      </dsp:nvSpPr>
      <dsp:spPr>
        <a:xfrm rot="18770822">
          <a:off x="2480505" y="795262"/>
          <a:ext cx="632289" cy="40253"/>
        </a:xfrm>
        <a:custGeom>
          <a:avLst/>
          <a:gdLst/>
          <a:ahLst/>
          <a:cxnLst/>
          <a:rect l="0" t="0" r="0" b="0"/>
          <a:pathLst>
            <a:path>
              <a:moveTo>
                <a:pt x="0" y="20126"/>
              </a:moveTo>
              <a:lnTo>
                <a:pt x="632289" y="2012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UD デジタル 教科書体 NK-R" panose="02020400000000000000" pitchFamily="18" charset="-128"/>
            <a:ea typeface="UD デジタル 教科書体 NK-R" panose="02020400000000000000" pitchFamily="18" charset="-128"/>
          </a:endParaRPr>
        </a:p>
      </dsp:txBody>
      <dsp:txXfrm>
        <a:off x="2780843" y="799582"/>
        <a:ext cx="31614" cy="31614"/>
      </dsp:txXfrm>
    </dsp:sp>
    <dsp:sp modelId="{90344E5E-BBD5-4C03-AD51-22B8A0B3D34C}">
      <dsp:nvSpPr>
        <dsp:cNvPr id="0" name=""/>
        <dsp:cNvSpPr/>
      </dsp:nvSpPr>
      <dsp:spPr>
        <a:xfrm>
          <a:off x="3011642" y="314860"/>
          <a:ext cx="1074961" cy="537480"/>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マクロ環境</a:t>
          </a:r>
        </a:p>
      </dsp:txBody>
      <dsp:txXfrm>
        <a:off x="3027384" y="330602"/>
        <a:ext cx="1043477" cy="505996"/>
      </dsp:txXfrm>
    </dsp:sp>
    <dsp:sp modelId="{07410806-670C-4B3A-9490-42A8CEE5B09A}">
      <dsp:nvSpPr>
        <dsp:cNvPr id="0" name=""/>
        <dsp:cNvSpPr/>
      </dsp:nvSpPr>
      <dsp:spPr>
        <a:xfrm>
          <a:off x="4086604" y="563473"/>
          <a:ext cx="429984" cy="40253"/>
        </a:xfrm>
        <a:custGeom>
          <a:avLst/>
          <a:gdLst/>
          <a:ahLst/>
          <a:cxnLst/>
          <a:rect l="0" t="0" r="0" b="0"/>
          <a:pathLst>
            <a:path>
              <a:moveTo>
                <a:pt x="0" y="20126"/>
              </a:moveTo>
              <a:lnTo>
                <a:pt x="429984" y="2012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kumimoji="1" lang="ja-JP" altLang="en-US" sz="500" kern="1200"/>
        </a:p>
      </dsp:txBody>
      <dsp:txXfrm>
        <a:off x="4290846" y="572851"/>
        <a:ext cx="21499" cy="21499"/>
      </dsp:txXfrm>
    </dsp:sp>
    <dsp:sp modelId="{63403297-0223-4AA6-B57A-AA3221389FD5}">
      <dsp:nvSpPr>
        <dsp:cNvPr id="0" name=""/>
        <dsp:cNvSpPr/>
      </dsp:nvSpPr>
      <dsp:spPr>
        <a:xfrm>
          <a:off x="4516588" y="314860"/>
          <a:ext cx="1074961" cy="537480"/>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FF0000"/>
              </a:solidFill>
              <a:latin typeface="UD デジタル 教科書体 NK-R" panose="02020400000000000000" pitchFamily="18" charset="-128"/>
              <a:ea typeface="UD デジタル 教科書体 NK-R" panose="02020400000000000000" pitchFamily="18" charset="-128"/>
            </a:rPr>
            <a:t>PEST</a:t>
          </a:r>
          <a:r>
            <a:rPr kumimoji="1" lang="ja-JP" altLang="en-US" sz="1400" kern="1200" dirty="0">
              <a:solidFill>
                <a:srgbClr val="FF0000"/>
              </a:solidFill>
              <a:latin typeface="UD デジタル 教科書体 NK-R" panose="02020400000000000000" pitchFamily="18" charset="-128"/>
              <a:ea typeface="UD デジタル 教科書体 NK-R" panose="02020400000000000000" pitchFamily="18" charset="-128"/>
            </a:rPr>
            <a:t>*</a:t>
          </a:r>
        </a:p>
      </dsp:txBody>
      <dsp:txXfrm>
        <a:off x="4532330" y="330602"/>
        <a:ext cx="1043477" cy="505996"/>
      </dsp:txXfrm>
    </dsp:sp>
    <dsp:sp modelId="{55FBA205-D16E-4567-9BAC-F21B7BD11765}">
      <dsp:nvSpPr>
        <dsp:cNvPr id="0" name=""/>
        <dsp:cNvSpPr/>
      </dsp:nvSpPr>
      <dsp:spPr>
        <a:xfrm rot="2829178">
          <a:off x="2480505" y="1258839"/>
          <a:ext cx="632289" cy="40253"/>
        </a:xfrm>
        <a:custGeom>
          <a:avLst/>
          <a:gdLst/>
          <a:ahLst/>
          <a:cxnLst/>
          <a:rect l="0" t="0" r="0" b="0"/>
          <a:pathLst>
            <a:path>
              <a:moveTo>
                <a:pt x="0" y="20126"/>
              </a:moveTo>
              <a:lnTo>
                <a:pt x="632289" y="2012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UD デジタル 教科書体 NK-R" panose="02020400000000000000" pitchFamily="18" charset="-128"/>
            <a:ea typeface="UD デジタル 教科書体 NK-R" panose="02020400000000000000" pitchFamily="18" charset="-128"/>
          </a:endParaRPr>
        </a:p>
      </dsp:txBody>
      <dsp:txXfrm>
        <a:off x="2780843" y="1263159"/>
        <a:ext cx="31614" cy="31614"/>
      </dsp:txXfrm>
    </dsp:sp>
    <dsp:sp modelId="{EBD9A11D-91DA-4F85-A47F-B0FBB94A7AF6}">
      <dsp:nvSpPr>
        <dsp:cNvPr id="0" name=""/>
        <dsp:cNvSpPr/>
      </dsp:nvSpPr>
      <dsp:spPr>
        <a:xfrm>
          <a:off x="3011642" y="1242014"/>
          <a:ext cx="1074961" cy="537480"/>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ミクロ環境</a:t>
          </a:r>
        </a:p>
      </dsp:txBody>
      <dsp:txXfrm>
        <a:off x="3027384" y="1257756"/>
        <a:ext cx="1043477" cy="505996"/>
      </dsp:txXfrm>
    </dsp:sp>
    <dsp:sp modelId="{BBD348E3-6510-4ACA-BA57-AF77C102FF53}">
      <dsp:nvSpPr>
        <dsp:cNvPr id="0" name=""/>
        <dsp:cNvSpPr/>
      </dsp:nvSpPr>
      <dsp:spPr>
        <a:xfrm rot="19457599">
          <a:off x="4036832" y="1336102"/>
          <a:ext cx="529527" cy="40253"/>
        </a:xfrm>
        <a:custGeom>
          <a:avLst/>
          <a:gdLst/>
          <a:ahLst/>
          <a:cxnLst/>
          <a:rect l="0" t="0" r="0" b="0"/>
          <a:pathLst>
            <a:path>
              <a:moveTo>
                <a:pt x="0" y="20126"/>
              </a:moveTo>
              <a:lnTo>
                <a:pt x="529527" y="2012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UD デジタル 教科書体 NK-R" panose="02020400000000000000" pitchFamily="18" charset="-128"/>
            <a:ea typeface="UD デジタル 教科書体 NK-R" panose="02020400000000000000" pitchFamily="18" charset="-128"/>
          </a:endParaRPr>
        </a:p>
      </dsp:txBody>
      <dsp:txXfrm>
        <a:off x="4288358" y="1342991"/>
        <a:ext cx="26476" cy="26476"/>
      </dsp:txXfrm>
    </dsp:sp>
    <dsp:sp modelId="{6A34A007-1834-4816-A015-40BEFEB09C6D}">
      <dsp:nvSpPr>
        <dsp:cNvPr id="0" name=""/>
        <dsp:cNvSpPr/>
      </dsp:nvSpPr>
      <dsp:spPr>
        <a:xfrm>
          <a:off x="4516588" y="932963"/>
          <a:ext cx="1074961" cy="537480"/>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市場・顧客</a:t>
          </a:r>
        </a:p>
      </dsp:txBody>
      <dsp:txXfrm>
        <a:off x="4532330" y="948705"/>
        <a:ext cx="1043477" cy="505996"/>
      </dsp:txXfrm>
    </dsp:sp>
    <dsp:sp modelId="{BE3F96B6-F32F-46F8-AC59-05208E35342E}">
      <dsp:nvSpPr>
        <dsp:cNvPr id="0" name=""/>
        <dsp:cNvSpPr/>
      </dsp:nvSpPr>
      <dsp:spPr>
        <a:xfrm rot="2142401">
          <a:off x="4036832" y="1645153"/>
          <a:ext cx="529527" cy="40253"/>
        </a:xfrm>
        <a:custGeom>
          <a:avLst/>
          <a:gdLst/>
          <a:ahLst/>
          <a:cxnLst/>
          <a:rect l="0" t="0" r="0" b="0"/>
          <a:pathLst>
            <a:path>
              <a:moveTo>
                <a:pt x="0" y="20126"/>
              </a:moveTo>
              <a:lnTo>
                <a:pt x="529527" y="2012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UD デジタル 教科書体 NK-R" panose="02020400000000000000" pitchFamily="18" charset="-128"/>
            <a:ea typeface="UD デジタル 教科書体 NK-R" panose="02020400000000000000" pitchFamily="18" charset="-128"/>
          </a:endParaRPr>
        </a:p>
      </dsp:txBody>
      <dsp:txXfrm>
        <a:off x="4288358" y="1652042"/>
        <a:ext cx="26476" cy="26476"/>
      </dsp:txXfrm>
    </dsp:sp>
    <dsp:sp modelId="{6C42ED51-5478-4ABE-A8FC-3CB2FE1A48F8}">
      <dsp:nvSpPr>
        <dsp:cNvPr id="0" name=""/>
        <dsp:cNvSpPr/>
      </dsp:nvSpPr>
      <dsp:spPr>
        <a:xfrm>
          <a:off x="4516588" y="1551065"/>
          <a:ext cx="1074961" cy="537480"/>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latin typeface="UD デジタル 教科書体 NK-R" panose="02020400000000000000" pitchFamily="18" charset="-128"/>
              <a:ea typeface="UD デジタル 教科書体 NK-R" panose="02020400000000000000" pitchFamily="18" charset="-128"/>
            </a:rPr>
            <a:t>業界・競合他社</a:t>
          </a:r>
        </a:p>
      </dsp:txBody>
      <dsp:txXfrm>
        <a:off x="4532330" y="1566807"/>
        <a:ext cx="1043477" cy="505996"/>
      </dsp:txXfrm>
    </dsp:sp>
    <dsp:sp modelId="{876AA7A3-EA76-4039-8F34-B50D1664A126}">
      <dsp:nvSpPr>
        <dsp:cNvPr id="0" name=""/>
        <dsp:cNvSpPr/>
      </dsp:nvSpPr>
      <dsp:spPr>
        <a:xfrm rot="2142401">
          <a:off x="1026940" y="1490627"/>
          <a:ext cx="529527" cy="40253"/>
        </a:xfrm>
        <a:custGeom>
          <a:avLst/>
          <a:gdLst/>
          <a:ahLst/>
          <a:cxnLst/>
          <a:rect l="0" t="0" r="0" b="0"/>
          <a:pathLst>
            <a:path>
              <a:moveTo>
                <a:pt x="0" y="20126"/>
              </a:moveTo>
              <a:lnTo>
                <a:pt x="529527" y="2012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UD デジタル 教科書体 NK-R" panose="02020400000000000000" pitchFamily="18" charset="-128"/>
            <a:ea typeface="UD デジタル 教科書体 NK-R" panose="02020400000000000000" pitchFamily="18" charset="-128"/>
          </a:endParaRPr>
        </a:p>
      </dsp:txBody>
      <dsp:txXfrm>
        <a:off x="1278466" y="1497516"/>
        <a:ext cx="26476" cy="26476"/>
      </dsp:txXfrm>
    </dsp:sp>
    <dsp:sp modelId="{99EC3F99-AF84-465B-9B37-4305D215F4E5}">
      <dsp:nvSpPr>
        <dsp:cNvPr id="0" name=""/>
        <dsp:cNvSpPr/>
      </dsp:nvSpPr>
      <dsp:spPr>
        <a:xfrm>
          <a:off x="1506696" y="1396540"/>
          <a:ext cx="1074961" cy="537480"/>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内部環境</a:t>
          </a:r>
        </a:p>
      </dsp:txBody>
      <dsp:txXfrm>
        <a:off x="1522438" y="1412282"/>
        <a:ext cx="1043477" cy="5059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6BF220-FECE-4485-9050-F478DF8AABA6}">
      <dsp:nvSpPr>
        <dsp:cNvPr id="0" name=""/>
        <dsp:cNvSpPr/>
      </dsp:nvSpPr>
      <dsp:spPr>
        <a:xfrm>
          <a:off x="2567" y="36630"/>
          <a:ext cx="2284883" cy="913953"/>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演習の説明　　　　（５分）</a:t>
          </a:r>
        </a:p>
      </dsp:txBody>
      <dsp:txXfrm>
        <a:off x="459544" y="36630"/>
        <a:ext cx="1370930" cy="913953"/>
      </dsp:txXfrm>
    </dsp:sp>
    <dsp:sp modelId="{CE5023F4-6C2B-4EEE-B097-D29F4CC0327C}">
      <dsp:nvSpPr>
        <dsp:cNvPr id="0" name=""/>
        <dsp:cNvSpPr/>
      </dsp:nvSpPr>
      <dsp:spPr>
        <a:xfrm>
          <a:off x="2058962" y="36630"/>
          <a:ext cx="2284883" cy="913953"/>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役割の確認　　　　（５分）</a:t>
          </a:r>
        </a:p>
      </dsp:txBody>
      <dsp:txXfrm>
        <a:off x="2515939" y="36630"/>
        <a:ext cx="1370930" cy="913953"/>
      </dsp:txXfrm>
    </dsp:sp>
    <dsp:sp modelId="{D8F88206-F153-4AF9-8C25-FE6941C22E74}">
      <dsp:nvSpPr>
        <dsp:cNvPr id="0" name=""/>
        <dsp:cNvSpPr/>
      </dsp:nvSpPr>
      <dsp:spPr>
        <a:xfrm>
          <a:off x="4115358" y="36630"/>
          <a:ext cx="2284883" cy="913953"/>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個人ワーク　　　　　（１０分）</a:t>
          </a:r>
        </a:p>
      </dsp:txBody>
      <dsp:txXfrm>
        <a:off x="4572335" y="36630"/>
        <a:ext cx="1370930" cy="913953"/>
      </dsp:txXfrm>
    </dsp:sp>
    <dsp:sp modelId="{1E1645BE-0567-41DF-B19D-93E8B310B2C8}">
      <dsp:nvSpPr>
        <dsp:cNvPr id="0" name=""/>
        <dsp:cNvSpPr/>
      </dsp:nvSpPr>
      <dsp:spPr>
        <a:xfrm>
          <a:off x="6171753" y="36630"/>
          <a:ext cx="2284883" cy="913953"/>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グループ共有　　　（１５分）</a:t>
          </a:r>
        </a:p>
      </dsp:txBody>
      <dsp:txXfrm>
        <a:off x="6628730" y="36630"/>
        <a:ext cx="1370930" cy="913953"/>
      </dsp:txXfrm>
    </dsp:sp>
    <dsp:sp modelId="{8EB54741-DBC3-4412-AF85-C9D25543ABDE}">
      <dsp:nvSpPr>
        <dsp:cNvPr id="0" name=""/>
        <dsp:cNvSpPr/>
      </dsp:nvSpPr>
      <dsp:spPr>
        <a:xfrm>
          <a:off x="8228148" y="36630"/>
          <a:ext cx="2284883" cy="913953"/>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全体のまとめ　　　（１０分）</a:t>
          </a:r>
        </a:p>
      </dsp:txBody>
      <dsp:txXfrm>
        <a:off x="8685125" y="36630"/>
        <a:ext cx="1370930" cy="91395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6BF220-FECE-4485-9050-F478DF8AABA6}">
      <dsp:nvSpPr>
        <dsp:cNvPr id="0" name=""/>
        <dsp:cNvSpPr/>
      </dsp:nvSpPr>
      <dsp:spPr>
        <a:xfrm>
          <a:off x="2567" y="36630"/>
          <a:ext cx="2284883" cy="913953"/>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演習の説明　　　　（５分）</a:t>
          </a:r>
        </a:p>
      </dsp:txBody>
      <dsp:txXfrm>
        <a:off x="459544" y="36630"/>
        <a:ext cx="1370930" cy="913953"/>
      </dsp:txXfrm>
    </dsp:sp>
    <dsp:sp modelId="{CE5023F4-6C2B-4EEE-B097-D29F4CC0327C}">
      <dsp:nvSpPr>
        <dsp:cNvPr id="0" name=""/>
        <dsp:cNvSpPr/>
      </dsp:nvSpPr>
      <dsp:spPr>
        <a:xfrm>
          <a:off x="2058962" y="36630"/>
          <a:ext cx="2284883" cy="913953"/>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役割の確認　　　　（５分）</a:t>
          </a:r>
        </a:p>
      </dsp:txBody>
      <dsp:txXfrm>
        <a:off x="2515939" y="36630"/>
        <a:ext cx="1370930" cy="913953"/>
      </dsp:txXfrm>
    </dsp:sp>
    <dsp:sp modelId="{D8F88206-F153-4AF9-8C25-FE6941C22E74}">
      <dsp:nvSpPr>
        <dsp:cNvPr id="0" name=""/>
        <dsp:cNvSpPr/>
      </dsp:nvSpPr>
      <dsp:spPr>
        <a:xfrm>
          <a:off x="4115358" y="36630"/>
          <a:ext cx="2284883" cy="913953"/>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個人ワーク　　　　　（１５分）</a:t>
          </a:r>
        </a:p>
      </dsp:txBody>
      <dsp:txXfrm>
        <a:off x="4572335" y="36630"/>
        <a:ext cx="1370930" cy="913953"/>
      </dsp:txXfrm>
    </dsp:sp>
    <dsp:sp modelId="{1E1645BE-0567-41DF-B19D-93E8B310B2C8}">
      <dsp:nvSpPr>
        <dsp:cNvPr id="0" name=""/>
        <dsp:cNvSpPr/>
      </dsp:nvSpPr>
      <dsp:spPr>
        <a:xfrm>
          <a:off x="6171753" y="36630"/>
          <a:ext cx="2284883" cy="913953"/>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グループ共有　　　（１０分）</a:t>
          </a:r>
        </a:p>
      </dsp:txBody>
      <dsp:txXfrm>
        <a:off x="6628730" y="36630"/>
        <a:ext cx="1370930" cy="913953"/>
      </dsp:txXfrm>
    </dsp:sp>
    <dsp:sp modelId="{8EB54741-DBC3-4412-AF85-C9D25543ABDE}">
      <dsp:nvSpPr>
        <dsp:cNvPr id="0" name=""/>
        <dsp:cNvSpPr/>
      </dsp:nvSpPr>
      <dsp:spPr>
        <a:xfrm>
          <a:off x="8228148" y="36630"/>
          <a:ext cx="2284883" cy="913953"/>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全体のまとめ　　　（１０分）</a:t>
          </a:r>
        </a:p>
      </dsp:txBody>
      <dsp:txXfrm>
        <a:off x="8685125" y="36630"/>
        <a:ext cx="1370930" cy="91395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A1D94D-8161-46A6-B304-222A257AE8EE}">
      <dsp:nvSpPr>
        <dsp:cNvPr id="0" name=""/>
        <dsp:cNvSpPr/>
      </dsp:nvSpPr>
      <dsp:spPr>
        <a:xfrm>
          <a:off x="4080" y="1380792"/>
          <a:ext cx="1375172" cy="687586"/>
        </a:xfrm>
        <a:prstGeom prst="roundRect">
          <a:avLst>
            <a:gd name="adj" fmla="val 10000"/>
          </a:avLst>
        </a:prstGeom>
        <a:gradFill rotWithShape="0">
          <a:gsLst>
            <a:gs pos="0">
              <a:schemeClr val="accent1">
                <a:shade val="80000"/>
                <a:hueOff val="0"/>
                <a:satOff val="0"/>
                <a:lumOff val="0"/>
                <a:alphaOff val="0"/>
                <a:lumMod val="110000"/>
                <a:satMod val="105000"/>
                <a:tint val="67000"/>
              </a:schemeClr>
            </a:gs>
            <a:gs pos="50000">
              <a:schemeClr val="accent1">
                <a:shade val="80000"/>
                <a:hueOff val="0"/>
                <a:satOff val="0"/>
                <a:lumOff val="0"/>
                <a:alphaOff val="0"/>
                <a:lumMod val="105000"/>
                <a:satMod val="103000"/>
                <a:tint val="73000"/>
              </a:schemeClr>
            </a:gs>
            <a:gs pos="100000">
              <a:schemeClr val="accent1">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 tIns="13970" rIns="20955" bIns="13970" numCol="1" spcCol="1270" anchor="ctr" anchorCtr="0">
          <a:noAutofit/>
        </a:bodyPr>
        <a:lstStyle/>
        <a:p>
          <a:pPr marL="0" lvl="0" indent="0" algn="ctr" defTabSz="466725">
            <a:lnSpc>
              <a:spcPct val="90000"/>
            </a:lnSpc>
            <a:spcBef>
              <a:spcPct val="0"/>
            </a:spcBef>
            <a:spcAft>
              <a:spcPct val="35000"/>
            </a:spcAft>
            <a:buNone/>
          </a:pPr>
          <a:r>
            <a:rPr kumimoji="1" lang="ja-JP" altLang="en-US" sz="1050" b="1" kern="1200">
              <a:latin typeface="UD デジタル 教科書体 NK-R" panose="02020400000000000000" pitchFamily="18" charset="-128"/>
              <a:ea typeface="UD デジタル 教科書体 NK-R" panose="02020400000000000000" pitchFamily="18" charset="-128"/>
            </a:rPr>
            <a:t>個別的労働関係法</a:t>
          </a:r>
          <a:endParaRPr kumimoji="1" lang="ja-JP" altLang="en-US" sz="1050" b="1" kern="1200" dirty="0">
            <a:latin typeface="UD デジタル 教科書体 NK-R" panose="02020400000000000000" pitchFamily="18" charset="-128"/>
            <a:ea typeface="UD デジタル 教科書体 NK-R" panose="02020400000000000000" pitchFamily="18" charset="-128"/>
          </a:endParaRPr>
        </a:p>
      </dsp:txBody>
      <dsp:txXfrm>
        <a:off x="24219" y="1400931"/>
        <a:ext cx="1334894" cy="647308"/>
      </dsp:txXfrm>
    </dsp:sp>
    <dsp:sp modelId="{463962B0-66F3-44B9-B70A-6DBE3D8890C1}">
      <dsp:nvSpPr>
        <dsp:cNvPr id="0" name=""/>
        <dsp:cNvSpPr/>
      </dsp:nvSpPr>
      <dsp:spPr>
        <a:xfrm>
          <a:off x="141597" y="2068378"/>
          <a:ext cx="137517" cy="584929"/>
        </a:xfrm>
        <a:custGeom>
          <a:avLst/>
          <a:gdLst/>
          <a:ahLst/>
          <a:cxnLst/>
          <a:rect l="0" t="0" r="0" b="0"/>
          <a:pathLst>
            <a:path>
              <a:moveTo>
                <a:pt x="0" y="0"/>
              </a:moveTo>
              <a:lnTo>
                <a:pt x="0" y="584929"/>
              </a:lnTo>
              <a:lnTo>
                <a:pt x="137517" y="584929"/>
              </a:lnTo>
            </a:path>
          </a:pathLst>
        </a:custGeom>
        <a:noFill/>
        <a:ln w="12700" cap="flat" cmpd="sng" algn="ctr">
          <a:solidFill>
            <a:schemeClr val="accent1">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B4801D9-722A-4E87-A945-BB4209C4A473}">
      <dsp:nvSpPr>
        <dsp:cNvPr id="0" name=""/>
        <dsp:cNvSpPr/>
      </dsp:nvSpPr>
      <dsp:spPr>
        <a:xfrm>
          <a:off x="279115" y="2240274"/>
          <a:ext cx="1164440" cy="826066"/>
        </a:xfrm>
        <a:prstGeom prst="roundRect">
          <a:avLst>
            <a:gd name="adj" fmla="val 10000"/>
          </a:avLst>
        </a:prstGeom>
        <a:solidFill>
          <a:schemeClr val="lt1">
            <a:alpha val="90000"/>
            <a:hueOff val="0"/>
            <a:satOff val="0"/>
            <a:lumOff val="0"/>
            <a:alphaOff val="0"/>
          </a:schemeClr>
        </a:solid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l" defTabSz="444500">
            <a:lnSpc>
              <a:spcPct val="90000"/>
            </a:lnSpc>
            <a:spcBef>
              <a:spcPct val="0"/>
            </a:spcBef>
            <a:spcAft>
              <a:spcPct val="35000"/>
            </a:spcAft>
            <a:buFont typeface="Wingdings" panose="05000000000000000000" pitchFamily="2" charset="2"/>
            <a:buNone/>
          </a:pPr>
          <a:r>
            <a:rPr kumimoji="1" lang="ja-JP" altLang="en-US" sz="1000" b="1" kern="1200" dirty="0">
              <a:latin typeface="UD デジタル 教科書体 NK-R" panose="02020400000000000000" pitchFamily="18" charset="-128"/>
              <a:ea typeface="UD デジタル 教科書体 NK-R" panose="02020400000000000000" pitchFamily="18" charset="-128"/>
            </a:rPr>
            <a:t>・労働契約法</a:t>
          </a:r>
          <a:endParaRPr kumimoji="1" lang="en-US" altLang="ja-JP" sz="1000" b="1" kern="1200" dirty="0">
            <a:latin typeface="UD デジタル 教科書体 NK-R" panose="02020400000000000000" pitchFamily="18" charset="-128"/>
            <a:ea typeface="UD デジタル 教科書体 NK-R" panose="02020400000000000000" pitchFamily="18" charset="-128"/>
          </a:endParaRPr>
        </a:p>
        <a:p>
          <a:pPr marL="0" lvl="0" indent="0" algn="l" defTabSz="444500">
            <a:lnSpc>
              <a:spcPct val="90000"/>
            </a:lnSpc>
            <a:spcBef>
              <a:spcPct val="0"/>
            </a:spcBef>
            <a:spcAft>
              <a:spcPct val="35000"/>
            </a:spcAft>
            <a:buFont typeface="Wingdings" panose="05000000000000000000" pitchFamily="2" charset="2"/>
            <a:buNone/>
          </a:pPr>
          <a:r>
            <a:rPr kumimoji="1" lang="ja-JP" altLang="en-US" sz="1000" b="1" kern="1200" dirty="0">
              <a:latin typeface="UD デジタル 教科書体 NK-R" panose="02020400000000000000" pitchFamily="18" charset="-128"/>
              <a:ea typeface="UD デジタル 教科書体 NK-R" panose="02020400000000000000" pitchFamily="18" charset="-128"/>
            </a:rPr>
            <a:t>・</a:t>
          </a:r>
          <a:r>
            <a:rPr kumimoji="1" lang="ja-JP" altLang="en-US" sz="1000" b="1" kern="1200" dirty="0">
              <a:solidFill>
                <a:srgbClr val="FF0000"/>
              </a:solidFill>
              <a:latin typeface="UD デジタル 教科書体 NK-R" panose="02020400000000000000" pitchFamily="18" charset="-128"/>
              <a:ea typeface="UD デジタル 教科書体 NK-R" panose="02020400000000000000" pitchFamily="18" charset="-128"/>
            </a:rPr>
            <a:t>労働基準法</a:t>
          </a:r>
          <a:endParaRPr kumimoji="1" lang="en-US" altLang="ja-JP" sz="1000" b="1" kern="1200" dirty="0">
            <a:solidFill>
              <a:srgbClr val="FF0000"/>
            </a:solidFill>
            <a:latin typeface="UD デジタル 教科書体 NK-R" panose="02020400000000000000" pitchFamily="18" charset="-128"/>
            <a:ea typeface="UD デジタル 教科書体 NK-R" panose="02020400000000000000" pitchFamily="18" charset="-128"/>
          </a:endParaRPr>
        </a:p>
        <a:p>
          <a:pPr marL="0" lvl="0" indent="0" algn="l" defTabSz="444500">
            <a:lnSpc>
              <a:spcPct val="90000"/>
            </a:lnSpc>
            <a:spcBef>
              <a:spcPct val="0"/>
            </a:spcBef>
            <a:spcAft>
              <a:spcPct val="35000"/>
            </a:spcAft>
            <a:buFont typeface="Wingdings" panose="05000000000000000000" pitchFamily="2" charset="2"/>
            <a:buNone/>
          </a:pPr>
          <a:r>
            <a:rPr kumimoji="1" lang="ja-JP" altLang="en-US" sz="1000" b="1" kern="1200" dirty="0">
              <a:latin typeface="UD デジタル 教科書体 NK-R" panose="02020400000000000000" pitchFamily="18" charset="-128"/>
              <a:ea typeface="UD デジタル 教科書体 NK-R" panose="02020400000000000000" pitchFamily="18" charset="-128"/>
            </a:rPr>
            <a:t>・労働安全衛生法</a:t>
          </a:r>
          <a:endParaRPr kumimoji="1" lang="en-US" altLang="ja-JP" sz="1000" b="1" kern="1200" dirty="0">
            <a:latin typeface="UD デジタル 教科書体 NK-R" panose="02020400000000000000" pitchFamily="18" charset="-128"/>
            <a:ea typeface="UD デジタル 教科書体 NK-R" panose="02020400000000000000" pitchFamily="18" charset="-128"/>
          </a:endParaRPr>
        </a:p>
      </dsp:txBody>
      <dsp:txXfrm>
        <a:off x="303310" y="2264469"/>
        <a:ext cx="1116050" cy="777676"/>
      </dsp:txXfrm>
    </dsp:sp>
    <dsp:sp modelId="{814DD8BC-99D3-40CC-9F05-C5F96B81F97C}">
      <dsp:nvSpPr>
        <dsp:cNvPr id="0" name=""/>
        <dsp:cNvSpPr/>
      </dsp:nvSpPr>
      <dsp:spPr>
        <a:xfrm>
          <a:off x="141597" y="2068378"/>
          <a:ext cx="156681" cy="1654191"/>
        </a:xfrm>
        <a:custGeom>
          <a:avLst/>
          <a:gdLst/>
          <a:ahLst/>
          <a:cxnLst/>
          <a:rect l="0" t="0" r="0" b="0"/>
          <a:pathLst>
            <a:path>
              <a:moveTo>
                <a:pt x="0" y="0"/>
              </a:moveTo>
              <a:lnTo>
                <a:pt x="0" y="1654191"/>
              </a:lnTo>
              <a:lnTo>
                <a:pt x="156681" y="1654191"/>
              </a:lnTo>
            </a:path>
          </a:pathLst>
        </a:custGeom>
        <a:noFill/>
        <a:ln w="12700" cap="flat" cmpd="sng" algn="ctr">
          <a:solidFill>
            <a:schemeClr val="accent1">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C2DE995-DCA4-476C-8362-FA523F44E4F3}">
      <dsp:nvSpPr>
        <dsp:cNvPr id="0" name=""/>
        <dsp:cNvSpPr/>
      </dsp:nvSpPr>
      <dsp:spPr>
        <a:xfrm>
          <a:off x="298279" y="3157370"/>
          <a:ext cx="1479520" cy="1130398"/>
        </a:xfrm>
        <a:prstGeom prst="roundRect">
          <a:avLst>
            <a:gd name="adj" fmla="val 10000"/>
          </a:avLst>
        </a:prstGeom>
        <a:solidFill>
          <a:schemeClr val="lt1">
            <a:alpha val="90000"/>
            <a:hueOff val="0"/>
            <a:satOff val="0"/>
            <a:lumOff val="0"/>
            <a:alphaOff val="0"/>
          </a:schemeClr>
        </a:solidFill>
        <a:ln w="6350" cap="flat" cmpd="sng" algn="ctr">
          <a:solidFill>
            <a:schemeClr val="accent1">
              <a:shade val="80000"/>
              <a:hueOff val="69857"/>
              <a:satOff val="-1251"/>
              <a:lumOff val="5317"/>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l" defTabSz="444500">
            <a:lnSpc>
              <a:spcPct val="90000"/>
            </a:lnSpc>
            <a:spcBef>
              <a:spcPct val="0"/>
            </a:spcBef>
            <a:spcAft>
              <a:spcPct val="35000"/>
            </a:spcAft>
            <a:buNone/>
          </a:pPr>
          <a:r>
            <a:rPr kumimoji="1" lang="ja-JP" altLang="en-US" sz="1000" b="1" kern="1200">
              <a:latin typeface="UD デジタル 教科書体 NK-R" panose="02020400000000000000" pitchFamily="18" charset="-128"/>
              <a:ea typeface="UD デジタル 教科書体 NK-R" panose="02020400000000000000" pitchFamily="18" charset="-128"/>
            </a:rPr>
            <a:t>・男女雇用機会均等法</a:t>
          </a:r>
          <a:endParaRPr kumimoji="1" lang="en-US" altLang="ja-JP" sz="1000" b="1" kern="1200">
            <a:latin typeface="UD デジタル 教科書体 NK-R" panose="02020400000000000000" pitchFamily="18" charset="-128"/>
            <a:ea typeface="UD デジタル 教科書体 NK-R" panose="02020400000000000000" pitchFamily="18" charset="-128"/>
          </a:endParaRPr>
        </a:p>
        <a:p>
          <a:pPr marL="0" lvl="0" indent="0" algn="l" defTabSz="444500">
            <a:lnSpc>
              <a:spcPct val="90000"/>
            </a:lnSpc>
            <a:spcBef>
              <a:spcPct val="0"/>
            </a:spcBef>
            <a:spcAft>
              <a:spcPct val="35000"/>
            </a:spcAft>
            <a:buNone/>
          </a:pPr>
          <a:r>
            <a:rPr kumimoji="1" lang="ja-JP" altLang="en-US" sz="1000" b="1" kern="1200">
              <a:latin typeface="UD デジタル 教科書体 NK-R" panose="02020400000000000000" pitchFamily="18" charset="-128"/>
              <a:ea typeface="UD デジタル 教科書体 NK-R" panose="02020400000000000000" pitchFamily="18" charset="-128"/>
            </a:rPr>
            <a:t>・パートタイム労働法</a:t>
          </a:r>
          <a:endParaRPr kumimoji="1" lang="en-US" altLang="ja-JP" sz="1000" b="1" kern="1200">
            <a:latin typeface="UD デジタル 教科書体 NK-R" panose="02020400000000000000" pitchFamily="18" charset="-128"/>
            <a:ea typeface="UD デジタル 教科書体 NK-R" panose="02020400000000000000" pitchFamily="18" charset="-128"/>
          </a:endParaRPr>
        </a:p>
        <a:p>
          <a:pPr marL="0" lvl="0" indent="0" algn="l" defTabSz="444500">
            <a:lnSpc>
              <a:spcPct val="90000"/>
            </a:lnSpc>
            <a:spcBef>
              <a:spcPct val="0"/>
            </a:spcBef>
            <a:spcAft>
              <a:spcPct val="35000"/>
            </a:spcAft>
            <a:buNone/>
          </a:pPr>
          <a:r>
            <a:rPr kumimoji="1" lang="ja-JP" altLang="en-US" sz="1000" b="1" kern="1200">
              <a:latin typeface="UD デジタル 教科書体 NK-R" panose="02020400000000000000" pitchFamily="18" charset="-128"/>
              <a:ea typeface="UD デジタル 教科書体 NK-R" panose="02020400000000000000" pitchFamily="18" charset="-128"/>
            </a:rPr>
            <a:t>・育児介護休業法</a:t>
          </a:r>
          <a:endParaRPr kumimoji="1" lang="en-US" altLang="ja-JP" sz="1000" b="1" kern="1200">
            <a:latin typeface="UD デジタル 教科書体 NK-R" panose="02020400000000000000" pitchFamily="18" charset="-128"/>
            <a:ea typeface="UD デジタル 教科書体 NK-R" panose="02020400000000000000" pitchFamily="18" charset="-128"/>
          </a:endParaRPr>
        </a:p>
        <a:p>
          <a:pPr marL="0" lvl="0" indent="0" algn="l" defTabSz="444500">
            <a:lnSpc>
              <a:spcPct val="90000"/>
            </a:lnSpc>
            <a:spcBef>
              <a:spcPct val="0"/>
            </a:spcBef>
            <a:spcAft>
              <a:spcPct val="35000"/>
            </a:spcAft>
            <a:buNone/>
          </a:pPr>
          <a:r>
            <a:rPr kumimoji="1" lang="ja-JP" altLang="en-US" sz="1000" b="1" kern="1200">
              <a:latin typeface="UD デジタル 教科書体 NK-R" panose="02020400000000000000" pitchFamily="18" charset="-128"/>
              <a:ea typeface="UD デジタル 教科書体 NK-R" panose="02020400000000000000" pitchFamily="18" charset="-128"/>
            </a:rPr>
            <a:t>・最低賃金法</a:t>
          </a:r>
          <a:endParaRPr kumimoji="1" lang="ja-JP" altLang="en-US" sz="1000" b="1" kern="1200" dirty="0">
            <a:latin typeface="UD デジタル 教科書体 NK-R" panose="02020400000000000000" pitchFamily="18" charset="-128"/>
            <a:ea typeface="UD デジタル 教科書体 NK-R" panose="02020400000000000000" pitchFamily="18" charset="-128"/>
          </a:endParaRPr>
        </a:p>
      </dsp:txBody>
      <dsp:txXfrm>
        <a:off x="331387" y="3190478"/>
        <a:ext cx="1413304" cy="1064182"/>
      </dsp:txXfrm>
    </dsp:sp>
    <dsp:sp modelId="{296D2A25-3466-42AC-99E9-5E646959AFD4}">
      <dsp:nvSpPr>
        <dsp:cNvPr id="0" name=""/>
        <dsp:cNvSpPr/>
      </dsp:nvSpPr>
      <dsp:spPr>
        <a:xfrm>
          <a:off x="1723046" y="1380792"/>
          <a:ext cx="1375172" cy="687586"/>
        </a:xfrm>
        <a:prstGeom prst="roundRect">
          <a:avLst>
            <a:gd name="adj" fmla="val 10000"/>
          </a:avLst>
        </a:prstGeom>
        <a:gradFill rotWithShape="0">
          <a:gsLst>
            <a:gs pos="0">
              <a:schemeClr val="accent1">
                <a:shade val="80000"/>
                <a:hueOff val="116428"/>
                <a:satOff val="-2085"/>
                <a:lumOff val="8862"/>
                <a:alphaOff val="0"/>
                <a:lumMod val="110000"/>
                <a:satMod val="105000"/>
                <a:tint val="67000"/>
              </a:schemeClr>
            </a:gs>
            <a:gs pos="50000">
              <a:schemeClr val="accent1">
                <a:shade val="80000"/>
                <a:hueOff val="116428"/>
                <a:satOff val="-2085"/>
                <a:lumOff val="8862"/>
                <a:alphaOff val="0"/>
                <a:lumMod val="105000"/>
                <a:satMod val="103000"/>
                <a:tint val="73000"/>
              </a:schemeClr>
            </a:gs>
            <a:gs pos="100000">
              <a:schemeClr val="accent1">
                <a:shade val="80000"/>
                <a:hueOff val="116428"/>
                <a:satOff val="-2085"/>
                <a:lumOff val="8862"/>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 tIns="13970" rIns="20955" bIns="13970" numCol="1" spcCol="1270" anchor="ctr" anchorCtr="0">
          <a:noAutofit/>
        </a:bodyPr>
        <a:lstStyle/>
        <a:p>
          <a:pPr marL="0" lvl="0" indent="0" algn="ctr" defTabSz="466725">
            <a:lnSpc>
              <a:spcPct val="90000"/>
            </a:lnSpc>
            <a:spcBef>
              <a:spcPct val="0"/>
            </a:spcBef>
            <a:spcAft>
              <a:spcPct val="35000"/>
            </a:spcAft>
            <a:buNone/>
          </a:pPr>
          <a:r>
            <a:rPr kumimoji="1" lang="ja-JP" altLang="en-US" sz="1050" b="1" kern="1200">
              <a:latin typeface="UD デジタル 教科書体 NK-R" panose="02020400000000000000" pitchFamily="18" charset="-128"/>
              <a:ea typeface="UD デジタル 教科書体 NK-R" panose="02020400000000000000" pitchFamily="18" charset="-128"/>
            </a:rPr>
            <a:t>集団的労働関係法</a:t>
          </a:r>
          <a:endParaRPr kumimoji="1" lang="ja-JP" altLang="en-US" sz="1050" b="1" kern="1200" dirty="0">
            <a:latin typeface="UD デジタル 教科書体 NK-R" panose="02020400000000000000" pitchFamily="18" charset="-128"/>
            <a:ea typeface="UD デジタル 教科書体 NK-R" panose="02020400000000000000" pitchFamily="18" charset="-128"/>
          </a:endParaRPr>
        </a:p>
      </dsp:txBody>
      <dsp:txXfrm>
        <a:off x="1743185" y="1400931"/>
        <a:ext cx="1334894" cy="647308"/>
      </dsp:txXfrm>
    </dsp:sp>
    <dsp:sp modelId="{C5C3DA1F-5AFB-4096-ADF5-141A0F3D351C}">
      <dsp:nvSpPr>
        <dsp:cNvPr id="0" name=""/>
        <dsp:cNvSpPr/>
      </dsp:nvSpPr>
      <dsp:spPr>
        <a:xfrm>
          <a:off x="1860563" y="2068378"/>
          <a:ext cx="137517" cy="515689"/>
        </a:xfrm>
        <a:custGeom>
          <a:avLst/>
          <a:gdLst/>
          <a:ahLst/>
          <a:cxnLst/>
          <a:rect l="0" t="0" r="0" b="0"/>
          <a:pathLst>
            <a:path>
              <a:moveTo>
                <a:pt x="0" y="0"/>
              </a:moveTo>
              <a:lnTo>
                <a:pt x="0" y="515689"/>
              </a:lnTo>
              <a:lnTo>
                <a:pt x="137517" y="515689"/>
              </a:lnTo>
            </a:path>
          </a:pathLst>
        </a:custGeom>
        <a:noFill/>
        <a:ln w="12700" cap="flat" cmpd="sng" algn="ctr">
          <a:solidFill>
            <a:schemeClr val="accent1">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33CC4AC-45A0-487F-891B-3D81A0F8D642}">
      <dsp:nvSpPr>
        <dsp:cNvPr id="0" name=""/>
        <dsp:cNvSpPr/>
      </dsp:nvSpPr>
      <dsp:spPr>
        <a:xfrm>
          <a:off x="1998080" y="2240274"/>
          <a:ext cx="1151074" cy="687586"/>
        </a:xfrm>
        <a:prstGeom prst="roundRect">
          <a:avLst>
            <a:gd name="adj" fmla="val 10000"/>
          </a:avLst>
        </a:prstGeom>
        <a:solidFill>
          <a:schemeClr val="lt1">
            <a:alpha val="90000"/>
            <a:hueOff val="0"/>
            <a:satOff val="0"/>
            <a:lumOff val="0"/>
            <a:alphaOff val="0"/>
          </a:schemeClr>
        </a:solidFill>
        <a:ln w="6350" cap="flat" cmpd="sng" algn="ctr">
          <a:solidFill>
            <a:schemeClr val="accent1">
              <a:shade val="80000"/>
              <a:hueOff val="139713"/>
              <a:satOff val="-2502"/>
              <a:lumOff val="10634"/>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l" defTabSz="444500">
            <a:lnSpc>
              <a:spcPct val="90000"/>
            </a:lnSpc>
            <a:spcBef>
              <a:spcPct val="0"/>
            </a:spcBef>
            <a:spcAft>
              <a:spcPct val="35000"/>
            </a:spcAft>
            <a:buNone/>
          </a:pPr>
          <a:r>
            <a:rPr kumimoji="1" lang="ja-JP" altLang="en-US" sz="1000" b="1" kern="1200" dirty="0">
              <a:latin typeface="UD デジタル 教科書体 NK-R" panose="02020400000000000000" pitchFamily="18" charset="-128"/>
              <a:ea typeface="UD デジタル 教科書体 NK-R" panose="02020400000000000000" pitchFamily="18" charset="-128"/>
            </a:rPr>
            <a:t>・</a:t>
          </a:r>
          <a:r>
            <a:rPr kumimoji="1" lang="ja-JP" altLang="en-US" sz="1000" b="1" kern="1200" dirty="0">
              <a:solidFill>
                <a:srgbClr val="FF0000"/>
              </a:solidFill>
              <a:latin typeface="UD デジタル 教科書体 NK-R" panose="02020400000000000000" pitchFamily="18" charset="-128"/>
              <a:ea typeface="UD デジタル 教科書体 NK-R" panose="02020400000000000000" pitchFamily="18" charset="-128"/>
            </a:rPr>
            <a:t>労働組合法</a:t>
          </a:r>
          <a:endParaRPr kumimoji="1" lang="en-US" altLang="ja-JP" sz="1000" b="1" kern="1200" dirty="0">
            <a:solidFill>
              <a:srgbClr val="FF0000"/>
            </a:solidFill>
            <a:latin typeface="UD デジタル 教科書体 NK-R" panose="02020400000000000000" pitchFamily="18" charset="-128"/>
            <a:ea typeface="UD デジタル 教科書体 NK-R" panose="02020400000000000000" pitchFamily="18" charset="-128"/>
          </a:endParaRPr>
        </a:p>
        <a:p>
          <a:pPr marL="0" lvl="0" indent="0" algn="l" defTabSz="444500">
            <a:lnSpc>
              <a:spcPct val="90000"/>
            </a:lnSpc>
            <a:spcBef>
              <a:spcPct val="0"/>
            </a:spcBef>
            <a:spcAft>
              <a:spcPct val="35000"/>
            </a:spcAft>
            <a:buNone/>
          </a:pPr>
          <a:r>
            <a:rPr kumimoji="1" lang="ja-JP" altLang="en-US" sz="1000" b="1" kern="1200" dirty="0">
              <a:latin typeface="UD デジタル 教科書体 NK-R" panose="02020400000000000000" pitchFamily="18" charset="-128"/>
              <a:ea typeface="UD デジタル 教科書体 NK-R" panose="02020400000000000000" pitchFamily="18" charset="-128"/>
            </a:rPr>
            <a:t>・</a:t>
          </a:r>
          <a:r>
            <a:rPr kumimoji="1" lang="ja-JP" altLang="en-US" sz="1000" b="1" kern="1200" dirty="0">
              <a:solidFill>
                <a:srgbClr val="FF0000"/>
              </a:solidFill>
              <a:latin typeface="UD デジタル 教科書体 NK-R" panose="02020400000000000000" pitchFamily="18" charset="-128"/>
              <a:ea typeface="UD デジタル 教科書体 NK-R" panose="02020400000000000000" pitchFamily="18" charset="-128"/>
            </a:rPr>
            <a:t>労働関係調整法</a:t>
          </a:r>
        </a:p>
      </dsp:txBody>
      <dsp:txXfrm>
        <a:off x="2018219" y="2260413"/>
        <a:ext cx="1110796" cy="647308"/>
      </dsp:txXfrm>
    </dsp:sp>
    <dsp:sp modelId="{05C17A3F-EC27-4F52-92CF-4E61D8E3A89D}">
      <dsp:nvSpPr>
        <dsp:cNvPr id="0" name=""/>
        <dsp:cNvSpPr/>
      </dsp:nvSpPr>
      <dsp:spPr>
        <a:xfrm>
          <a:off x="3442011" y="1380792"/>
          <a:ext cx="1375172" cy="687586"/>
        </a:xfrm>
        <a:prstGeom prst="roundRect">
          <a:avLst>
            <a:gd name="adj" fmla="val 10000"/>
          </a:avLst>
        </a:prstGeom>
        <a:gradFill rotWithShape="0">
          <a:gsLst>
            <a:gs pos="0">
              <a:schemeClr val="accent1">
                <a:shade val="80000"/>
                <a:hueOff val="232855"/>
                <a:satOff val="-4171"/>
                <a:lumOff val="17723"/>
                <a:alphaOff val="0"/>
                <a:lumMod val="110000"/>
                <a:satMod val="105000"/>
                <a:tint val="67000"/>
              </a:schemeClr>
            </a:gs>
            <a:gs pos="50000">
              <a:schemeClr val="accent1">
                <a:shade val="80000"/>
                <a:hueOff val="232855"/>
                <a:satOff val="-4171"/>
                <a:lumOff val="17723"/>
                <a:alphaOff val="0"/>
                <a:lumMod val="105000"/>
                <a:satMod val="103000"/>
                <a:tint val="73000"/>
              </a:schemeClr>
            </a:gs>
            <a:gs pos="100000">
              <a:schemeClr val="accent1">
                <a:shade val="80000"/>
                <a:hueOff val="232855"/>
                <a:satOff val="-4171"/>
                <a:lumOff val="1772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 tIns="13970" rIns="20955" bIns="13970" numCol="1" spcCol="1270" anchor="ctr" anchorCtr="0">
          <a:noAutofit/>
        </a:bodyPr>
        <a:lstStyle/>
        <a:p>
          <a:pPr marL="0" lvl="0" indent="0" algn="ctr" defTabSz="466725">
            <a:lnSpc>
              <a:spcPct val="90000"/>
            </a:lnSpc>
            <a:spcBef>
              <a:spcPct val="0"/>
            </a:spcBef>
            <a:spcAft>
              <a:spcPct val="35000"/>
            </a:spcAft>
            <a:buNone/>
          </a:pPr>
          <a:r>
            <a:rPr kumimoji="1" lang="ja-JP" altLang="en-US" sz="1050" b="1" kern="1200">
              <a:latin typeface="UD デジタル 教科書体 NK-R" panose="02020400000000000000" pitchFamily="18" charset="-128"/>
              <a:ea typeface="UD デジタル 教科書体 NK-R" panose="02020400000000000000" pitchFamily="18" charset="-128"/>
            </a:rPr>
            <a:t>労働訴訟法</a:t>
          </a:r>
          <a:endParaRPr kumimoji="1" lang="ja-JP" altLang="en-US" sz="1050" b="1" kern="1200" dirty="0">
            <a:latin typeface="UD デジタル 教科書体 NK-R" panose="02020400000000000000" pitchFamily="18" charset="-128"/>
            <a:ea typeface="UD デジタル 教科書体 NK-R" panose="02020400000000000000" pitchFamily="18" charset="-128"/>
          </a:endParaRPr>
        </a:p>
      </dsp:txBody>
      <dsp:txXfrm>
        <a:off x="3462150" y="1400931"/>
        <a:ext cx="1334894" cy="647308"/>
      </dsp:txXfrm>
    </dsp:sp>
    <dsp:sp modelId="{41B159A9-01D0-40FB-B568-ABAE7783D804}">
      <dsp:nvSpPr>
        <dsp:cNvPr id="0" name=""/>
        <dsp:cNvSpPr/>
      </dsp:nvSpPr>
      <dsp:spPr>
        <a:xfrm>
          <a:off x="3579528" y="2068378"/>
          <a:ext cx="137517" cy="515689"/>
        </a:xfrm>
        <a:custGeom>
          <a:avLst/>
          <a:gdLst/>
          <a:ahLst/>
          <a:cxnLst/>
          <a:rect l="0" t="0" r="0" b="0"/>
          <a:pathLst>
            <a:path>
              <a:moveTo>
                <a:pt x="0" y="0"/>
              </a:moveTo>
              <a:lnTo>
                <a:pt x="0" y="515689"/>
              </a:lnTo>
              <a:lnTo>
                <a:pt x="137517" y="515689"/>
              </a:lnTo>
            </a:path>
          </a:pathLst>
        </a:custGeom>
        <a:noFill/>
        <a:ln w="12700" cap="flat" cmpd="sng" algn="ctr">
          <a:solidFill>
            <a:schemeClr val="accent1">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453A23E-1C49-42D8-ABB4-202AD942A957}">
      <dsp:nvSpPr>
        <dsp:cNvPr id="0" name=""/>
        <dsp:cNvSpPr/>
      </dsp:nvSpPr>
      <dsp:spPr>
        <a:xfrm>
          <a:off x="3717045" y="2240274"/>
          <a:ext cx="1100137" cy="687586"/>
        </a:xfrm>
        <a:prstGeom prst="roundRect">
          <a:avLst>
            <a:gd name="adj" fmla="val 10000"/>
          </a:avLst>
        </a:prstGeom>
        <a:solidFill>
          <a:schemeClr val="lt1">
            <a:alpha val="90000"/>
            <a:hueOff val="0"/>
            <a:satOff val="0"/>
            <a:lumOff val="0"/>
            <a:alphaOff val="0"/>
          </a:schemeClr>
        </a:solidFill>
        <a:ln w="6350" cap="flat" cmpd="sng" algn="ctr">
          <a:solidFill>
            <a:schemeClr val="accent1">
              <a:shade val="80000"/>
              <a:hueOff val="209570"/>
              <a:satOff val="-3754"/>
              <a:lumOff val="15951"/>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l" defTabSz="444500">
            <a:lnSpc>
              <a:spcPct val="90000"/>
            </a:lnSpc>
            <a:spcBef>
              <a:spcPct val="0"/>
            </a:spcBef>
            <a:spcAft>
              <a:spcPct val="35000"/>
            </a:spcAft>
            <a:buNone/>
          </a:pPr>
          <a:r>
            <a:rPr kumimoji="1" lang="ja-JP" altLang="en-US" sz="1000" b="1" kern="1200">
              <a:latin typeface="UD デジタル 教科書体 NK-R" panose="02020400000000000000" pitchFamily="18" charset="-128"/>
              <a:ea typeface="UD デジタル 教科書体 NK-R" panose="02020400000000000000" pitchFamily="18" charset="-128"/>
            </a:rPr>
            <a:t>・労働審判法</a:t>
          </a:r>
          <a:endParaRPr kumimoji="1" lang="ja-JP" altLang="en-US" sz="1000" b="1" kern="1200" dirty="0">
            <a:latin typeface="UD デジタル 教科書体 NK-R" panose="02020400000000000000" pitchFamily="18" charset="-128"/>
            <a:ea typeface="UD デジタル 教科書体 NK-R" panose="02020400000000000000" pitchFamily="18" charset="-128"/>
          </a:endParaRPr>
        </a:p>
      </dsp:txBody>
      <dsp:txXfrm>
        <a:off x="3737184" y="2260413"/>
        <a:ext cx="1059859" cy="647308"/>
      </dsp:txXfrm>
    </dsp:sp>
    <dsp:sp modelId="{9F956307-2826-4DBB-8873-C0C19C71A5F1}">
      <dsp:nvSpPr>
        <dsp:cNvPr id="0" name=""/>
        <dsp:cNvSpPr/>
      </dsp:nvSpPr>
      <dsp:spPr>
        <a:xfrm>
          <a:off x="5160976" y="1380792"/>
          <a:ext cx="1375172" cy="687586"/>
        </a:xfrm>
        <a:prstGeom prst="roundRect">
          <a:avLst>
            <a:gd name="adj" fmla="val 10000"/>
          </a:avLst>
        </a:prstGeom>
        <a:gradFill rotWithShape="0">
          <a:gsLst>
            <a:gs pos="0">
              <a:schemeClr val="accent1">
                <a:shade val="80000"/>
                <a:hueOff val="349283"/>
                <a:satOff val="-6256"/>
                <a:lumOff val="26585"/>
                <a:alphaOff val="0"/>
                <a:lumMod val="110000"/>
                <a:satMod val="105000"/>
                <a:tint val="67000"/>
              </a:schemeClr>
            </a:gs>
            <a:gs pos="50000">
              <a:schemeClr val="accent1">
                <a:shade val="80000"/>
                <a:hueOff val="349283"/>
                <a:satOff val="-6256"/>
                <a:lumOff val="26585"/>
                <a:alphaOff val="0"/>
                <a:lumMod val="105000"/>
                <a:satMod val="103000"/>
                <a:tint val="73000"/>
              </a:schemeClr>
            </a:gs>
            <a:gs pos="100000">
              <a:schemeClr val="accent1">
                <a:shade val="80000"/>
                <a:hueOff val="349283"/>
                <a:satOff val="-6256"/>
                <a:lumOff val="2658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 tIns="13970" rIns="20955" bIns="13970" numCol="1" spcCol="1270" anchor="ctr" anchorCtr="0">
          <a:noAutofit/>
        </a:bodyPr>
        <a:lstStyle/>
        <a:p>
          <a:pPr marL="0" lvl="0" indent="0" algn="ctr" defTabSz="466725">
            <a:lnSpc>
              <a:spcPct val="90000"/>
            </a:lnSpc>
            <a:spcBef>
              <a:spcPct val="0"/>
            </a:spcBef>
            <a:spcAft>
              <a:spcPct val="35000"/>
            </a:spcAft>
            <a:buNone/>
          </a:pPr>
          <a:r>
            <a:rPr kumimoji="1" lang="ja-JP" altLang="en-US" sz="1050" b="1" kern="1200">
              <a:latin typeface="UD デジタル 教科書体 NK-R" panose="02020400000000000000" pitchFamily="18" charset="-128"/>
              <a:ea typeface="UD デジタル 教科書体 NK-R" panose="02020400000000000000" pitchFamily="18" charset="-128"/>
            </a:rPr>
            <a:t>労働市場法</a:t>
          </a:r>
          <a:endParaRPr kumimoji="1" lang="ja-JP" altLang="en-US" sz="1050" b="1" kern="1200" dirty="0">
            <a:latin typeface="UD デジタル 教科書体 NK-R" panose="02020400000000000000" pitchFamily="18" charset="-128"/>
            <a:ea typeface="UD デジタル 教科書体 NK-R" panose="02020400000000000000" pitchFamily="18" charset="-128"/>
          </a:endParaRPr>
        </a:p>
      </dsp:txBody>
      <dsp:txXfrm>
        <a:off x="5181115" y="1400931"/>
        <a:ext cx="1334894" cy="647308"/>
      </dsp:txXfrm>
    </dsp:sp>
    <dsp:sp modelId="{28DD2F4A-7B97-4AEB-9F24-280AB23E210B}">
      <dsp:nvSpPr>
        <dsp:cNvPr id="0" name=""/>
        <dsp:cNvSpPr/>
      </dsp:nvSpPr>
      <dsp:spPr>
        <a:xfrm>
          <a:off x="5298494" y="2068378"/>
          <a:ext cx="137517" cy="515689"/>
        </a:xfrm>
        <a:custGeom>
          <a:avLst/>
          <a:gdLst/>
          <a:ahLst/>
          <a:cxnLst/>
          <a:rect l="0" t="0" r="0" b="0"/>
          <a:pathLst>
            <a:path>
              <a:moveTo>
                <a:pt x="0" y="0"/>
              </a:moveTo>
              <a:lnTo>
                <a:pt x="0" y="515689"/>
              </a:lnTo>
              <a:lnTo>
                <a:pt x="137517" y="515689"/>
              </a:lnTo>
            </a:path>
          </a:pathLst>
        </a:custGeom>
        <a:noFill/>
        <a:ln w="12700" cap="flat" cmpd="sng" algn="ctr">
          <a:solidFill>
            <a:schemeClr val="accent1">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D545F8F-D07A-465A-95F2-1E67694057C4}">
      <dsp:nvSpPr>
        <dsp:cNvPr id="0" name=""/>
        <dsp:cNvSpPr/>
      </dsp:nvSpPr>
      <dsp:spPr>
        <a:xfrm>
          <a:off x="5436011" y="2240274"/>
          <a:ext cx="1100137" cy="687586"/>
        </a:xfrm>
        <a:prstGeom prst="roundRect">
          <a:avLst>
            <a:gd name="adj" fmla="val 10000"/>
          </a:avLst>
        </a:prstGeom>
        <a:solidFill>
          <a:schemeClr val="lt1">
            <a:alpha val="90000"/>
            <a:hueOff val="0"/>
            <a:satOff val="0"/>
            <a:lumOff val="0"/>
            <a:alphaOff val="0"/>
          </a:schemeClr>
        </a:solidFill>
        <a:ln w="6350" cap="flat" cmpd="sng" algn="ctr">
          <a:solidFill>
            <a:schemeClr val="accent1">
              <a:shade val="80000"/>
              <a:hueOff val="279426"/>
              <a:satOff val="-5005"/>
              <a:lumOff val="21268"/>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l" defTabSz="444500">
            <a:lnSpc>
              <a:spcPct val="90000"/>
            </a:lnSpc>
            <a:spcBef>
              <a:spcPct val="0"/>
            </a:spcBef>
            <a:spcAft>
              <a:spcPct val="35000"/>
            </a:spcAft>
            <a:buNone/>
          </a:pPr>
          <a:r>
            <a:rPr kumimoji="1" lang="ja-JP" altLang="en-US" sz="1000" b="1" kern="1200">
              <a:latin typeface="UD デジタル 教科書体 NK-R" panose="02020400000000000000" pitchFamily="18" charset="-128"/>
              <a:ea typeface="UD デジタル 教科書体 NK-R" panose="02020400000000000000" pitchFamily="18" charset="-128"/>
            </a:rPr>
            <a:t>・職業安定法</a:t>
          </a:r>
          <a:endParaRPr kumimoji="1" lang="en-US" altLang="ja-JP" sz="1000" b="1" kern="1200">
            <a:latin typeface="UD デジタル 教科書体 NK-R" panose="02020400000000000000" pitchFamily="18" charset="-128"/>
            <a:ea typeface="UD デジタル 教科書体 NK-R" panose="02020400000000000000" pitchFamily="18" charset="-128"/>
          </a:endParaRPr>
        </a:p>
        <a:p>
          <a:pPr marL="0" lvl="0" indent="0" algn="l" defTabSz="444500">
            <a:lnSpc>
              <a:spcPct val="90000"/>
            </a:lnSpc>
            <a:spcBef>
              <a:spcPct val="0"/>
            </a:spcBef>
            <a:spcAft>
              <a:spcPct val="35000"/>
            </a:spcAft>
            <a:buNone/>
          </a:pPr>
          <a:r>
            <a:rPr kumimoji="1" lang="ja-JP" altLang="en-US" sz="1000" b="1" kern="1200">
              <a:latin typeface="UD デジタル 教科書体 NK-R" panose="02020400000000000000" pitchFamily="18" charset="-128"/>
              <a:ea typeface="UD デジタル 教科書体 NK-R" panose="02020400000000000000" pitchFamily="18" charset="-128"/>
            </a:rPr>
            <a:t>・雇用保険法</a:t>
          </a:r>
          <a:endParaRPr kumimoji="1" lang="ja-JP" altLang="en-US" sz="1000" b="1" kern="1200" dirty="0">
            <a:latin typeface="UD デジタル 教科書体 NK-R" panose="02020400000000000000" pitchFamily="18" charset="-128"/>
            <a:ea typeface="UD デジタル 教科書体 NK-R" panose="02020400000000000000" pitchFamily="18" charset="-128"/>
          </a:endParaRPr>
        </a:p>
      </dsp:txBody>
      <dsp:txXfrm>
        <a:off x="5456150" y="2260413"/>
        <a:ext cx="1059859" cy="647308"/>
      </dsp:txXfrm>
    </dsp:sp>
    <dsp:sp modelId="{44938A03-1EC4-4387-A452-B31562FEB228}">
      <dsp:nvSpPr>
        <dsp:cNvPr id="0" name=""/>
        <dsp:cNvSpPr/>
      </dsp:nvSpPr>
      <dsp:spPr>
        <a:xfrm>
          <a:off x="5298494" y="2068378"/>
          <a:ext cx="137517" cy="1425847"/>
        </a:xfrm>
        <a:custGeom>
          <a:avLst/>
          <a:gdLst/>
          <a:ahLst/>
          <a:cxnLst/>
          <a:rect l="0" t="0" r="0" b="0"/>
          <a:pathLst>
            <a:path>
              <a:moveTo>
                <a:pt x="0" y="0"/>
              </a:moveTo>
              <a:lnTo>
                <a:pt x="0" y="1425847"/>
              </a:lnTo>
              <a:lnTo>
                <a:pt x="137517" y="1425847"/>
              </a:lnTo>
            </a:path>
          </a:pathLst>
        </a:custGeom>
        <a:noFill/>
        <a:ln w="12700" cap="flat" cmpd="sng" algn="ctr">
          <a:solidFill>
            <a:schemeClr val="accent1">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D5D1992-A0F3-4AA7-9E37-CAFB5D864BF2}">
      <dsp:nvSpPr>
        <dsp:cNvPr id="0" name=""/>
        <dsp:cNvSpPr/>
      </dsp:nvSpPr>
      <dsp:spPr>
        <a:xfrm>
          <a:off x="5436011" y="3099757"/>
          <a:ext cx="1557058" cy="788936"/>
        </a:xfrm>
        <a:prstGeom prst="roundRect">
          <a:avLst>
            <a:gd name="adj" fmla="val 10000"/>
          </a:avLst>
        </a:prstGeom>
        <a:solidFill>
          <a:schemeClr val="lt1">
            <a:alpha val="90000"/>
            <a:hueOff val="0"/>
            <a:satOff val="0"/>
            <a:lumOff val="0"/>
            <a:alphaOff val="0"/>
          </a:schemeClr>
        </a:solidFill>
        <a:ln w="6350" cap="flat" cmpd="sng" algn="ctr">
          <a:solidFill>
            <a:schemeClr val="accent1">
              <a:shade val="80000"/>
              <a:hueOff val="349283"/>
              <a:satOff val="-6256"/>
              <a:lumOff val="26585"/>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l" defTabSz="444500">
            <a:lnSpc>
              <a:spcPct val="90000"/>
            </a:lnSpc>
            <a:spcBef>
              <a:spcPct val="0"/>
            </a:spcBef>
            <a:spcAft>
              <a:spcPct val="35000"/>
            </a:spcAft>
            <a:buNone/>
          </a:pPr>
          <a:r>
            <a:rPr kumimoji="1" lang="ja-JP" altLang="en-US" sz="1000" b="1" kern="1200" dirty="0">
              <a:latin typeface="UD デジタル 教科書体 NK-R" panose="02020400000000000000" pitchFamily="18" charset="-128"/>
              <a:ea typeface="UD デジタル 教科書体 NK-R" panose="02020400000000000000" pitchFamily="18" charset="-128"/>
            </a:rPr>
            <a:t>・労働者災害補償保険法</a:t>
          </a:r>
          <a:endParaRPr kumimoji="1" lang="en-US" altLang="ja-JP" sz="1000" b="1" kern="1200" dirty="0">
            <a:latin typeface="UD デジタル 教科書体 NK-R" panose="02020400000000000000" pitchFamily="18" charset="-128"/>
            <a:ea typeface="UD デジタル 教科書体 NK-R" panose="02020400000000000000" pitchFamily="18" charset="-128"/>
          </a:endParaRPr>
        </a:p>
        <a:p>
          <a:pPr marL="0" lvl="0" indent="0" algn="l" defTabSz="444500">
            <a:lnSpc>
              <a:spcPct val="90000"/>
            </a:lnSpc>
            <a:spcBef>
              <a:spcPct val="0"/>
            </a:spcBef>
            <a:spcAft>
              <a:spcPct val="35000"/>
            </a:spcAft>
            <a:buNone/>
          </a:pPr>
          <a:r>
            <a:rPr kumimoji="1" lang="ja-JP" altLang="en-US" sz="1000" b="1" kern="1200" dirty="0">
              <a:latin typeface="UD デジタル 教科書体 NK-R" panose="02020400000000000000" pitchFamily="18" charset="-128"/>
              <a:ea typeface="UD デジタル 教科書体 NK-R" panose="02020400000000000000" pitchFamily="18" charset="-128"/>
            </a:rPr>
            <a:t>・労働者派遣法</a:t>
          </a:r>
        </a:p>
      </dsp:txBody>
      <dsp:txXfrm>
        <a:off x="5459118" y="3122864"/>
        <a:ext cx="1510844" cy="74272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2E0000-8C3F-4C63-A7C0-EEE02FA6551C}">
      <dsp:nvSpPr>
        <dsp:cNvPr id="0" name=""/>
        <dsp:cNvSpPr/>
      </dsp:nvSpPr>
      <dsp:spPr>
        <a:xfrm>
          <a:off x="0" y="22593"/>
          <a:ext cx="4290389" cy="655200"/>
        </a:xfrm>
        <a:prstGeom prst="round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kern="1200">
              <a:latin typeface="UD デジタル 教科書体 NK-R" panose="02020400000000000000" pitchFamily="18" charset="-128"/>
              <a:ea typeface="UD デジタル 教科書体 NK-R" panose="02020400000000000000" pitchFamily="18" charset="-128"/>
            </a:rPr>
            <a:t>日本国憲法第２７条</a:t>
          </a:r>
          <a:endParaRPr kumimoji="1" lang="ja-JP" altLang="en-US" sz="2000" kern="1200" dirty="0">
            <a:latin typeface="UD デジタル 教科書体 NK-R" panose="02020400000000000000" pitchFamily="18" charset="-128"/>
            <a:ea typeface="UD デジタル 教科書体 NK-R" panose="02020400000000000000" pitchFamily="18" charset="-128"/>
          </a:endParaRPr>
        </a:p>
      </dsp:txBody>
      <dsp:txXfrm>
        <a:off x="31984" y="54577"/>
        <a:ext cx="4226421" cy="591232"/>
      </dsp:txXfrm>
    </dsp:sp>
    <dsp:sp modelId="{7586CB54-C2C6-4415-9BCC-12E6F091DA22}">
      <dsp:nvSpPr>
        <dsp:cNvPr id="0" name=""/>
        <dsp:cNvSpPr/>
      </dsp:nvSpPr>
      <dsp:spPr>
        <a:xfrm>
          <a:off x="0" y="677793"/>
          <a:ext cx="4290389" cy="1159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220"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latin typeface="UD デジタル 教科書体 NK-R" panose="02020400000000000000" pitchFamily="18" charset="-128"/>
              <a:ea typeface="UD デジタル 教科書体 NK-R" panose="02020400000000000000" pitchFamily="18" charset="-128"/>
            </a:rPr>
            <a:t>すべて国民は、勤労の権利を有し、義務を負う。賃金、就業規則、休息その他の勤労条件に関する基準は、法律でこれを定める。児童は、これを酷使してはならない。</a:t>
          </a:r>
        </a:p>
      </dsp:txBody>
      <dsp:txXfrm>
        <a:off x="0" y="677793"/>
        <a:ext cx="4290389" cy="1159200"/>
      </dsp:txXfrm>
    </dsp:sp>
    <dsp:sp modelId="{C56A8825-EBFC-4F4B-B317-60574CFCE7D3}">
      <dsp:nvSpPr>
        <dsp:cNvPr id="0" name=""/>
        <dsp:cNvSpPr/>
      </dsp:nvSpPr>
      <dsp:spPr>
        <a:xfrm>
          <a:off x="0" y="1836993"/>
          <a:ext cx="4290389" cy="655200"/>
        </a:xfrm>
        <a:prstGeom prst="roundRect">
          <a:avLst/>
        </a:prstGeom>
        <a:gradFill rotWithShape="0">
          <a:gsLst>
            <a:gs pos="0">
              <a:schemeClr val="accent2">
                <a:hueOff val="-727682"/>
                <a:satOff val="-41964"/>
                <a:lumOff val="4314"/>
                <a:alphaOff val="0"/>
                <a:lumMod val="110000"/>
                <a:satMod val="105000"/>
                <a:tint val="67000"/>
              </a:schemeClr>
            </a:gs>
            <a:gs pos="50000">
              <a:schemeClr val="accent2">
                <a:hueOff val="-727682"/>
                <a:satOff val="-41964"/>
                <a:lumOff val="4314"/>
                <a:alphaOff val="0"/>
                <a:lumMod val="105000"/>
                <a:satMod val="103000"/>
                <a:tint val="73000"/>
              </a:schemeClr>
            </a:gs>
            <a:gs pos="100000">
              <a:schemeClr val="accent2">
                <a:hueOff val="-727682"/>
                <a:satOff val="-41964"/>
                <a:lumOff val="4314"/>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kern="1200">
              <a:latin typeface="UD デジタル 教科書体 NK-R" panose="02020400000000000000" pitchFamily="18" charset="-128"/>
              <a:ea typeface="UD デジタル 教科書体 NK-R" panose="02020400000000000000" pitchFamily="18" charset="-128"/>
            </a:rPr>
            <a:t>労働法</a:t>
          </a:r>
          <a:endParaRPr kumimoji="1" lang="ja-JP" altLang="en-US" sz="2000" kern="1200" dirty="0">
            <a:latin typeface="UD デジタル 教科書体 NK-R" panose="02020400000000000000" pitchFamily="18" charset="-128"/>
            <a:ea typeface="UD デジタル 教科書体 NK-R" panose="02020400000000000000" pitchFamily="18" charset="-128"/>
          </a:endParaRPr>
        </a:p>
      </dsp:txBody>
      <dsp:txXfrm>
        <a:off x="31984" y="1868977"/>
        <a:ext cx="4226421" cy="591232"/>
      </dsp:txXfrm>
    </dsp:sp>
    <dsp:sp modelId="{E7A3C614-E4F6-47D3-9B33-8B99072E65CA}">
      <dsp:nvSpPr>
        <dsp:cNvPr id="0" name=""/>
        <dsp:cNvSpPr/>
      </dsp:nvSpPr>
      <dsp:spPr>
        <a:xfrm>
          <a:off x="0" y="2492193"/>
          <a:ext cx="4290389" cy="887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220"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a:latin typeface="UD デジタル 教科書体 NK-R" panose="02020400000000000000" pitchFamily="18" charset="-128"/>
              <a:ea typeface="UD デジタル 教科書体 NK-R" panose="02020400000000000000" pitchFamily="18" charset="-128"/>
            </a:rPr>
            <a:t>労働事件の最高裁判所裁判例等における法律判断を含めた法体系を指すもの。主として講学上の用語。</a:t>
          </a:r>
          <a:endParaRPr kumimoji="1" lang="ja-JP" altLang="en-US" sz="1600" kern="1200" dirty="0">
            <a:latin typeface="UD デジタル 教科書体 NK-R" panose="02020400000000000000" pitchFamily="18" charset="-128"/>
            <a:ea typeface="UD デジタル 教科書体 NK-R" panose="02020400000000000000" pitchFamily="18" charset="-128"/>
          </a:endParaRPr>
        </a:p>
      </dsp:txBody>
      <dsp:txXfrm>
        <a:off x="0" y="2492193"/>
        <a:ext cx="4290389" cy="887512"/>
      </dsp:txXfrm>
    </dsp:sp>
    <dsp:sp modelId="{2FAD8455-6A07-4091-8551-AA2918833B84}">
      <dsp:nvSpPr>
        <dsp:cNvPr id="0" name=""/>
        <dsp:cNvSpPr/>
      </dsp:nvSpPr>
      <dsp:spPr>
        <a:xfrm>
          <a:off x="0" y="3379705"/>
          <a:ext cx="4290389" cy="655200"/>
        </a:xfrm>
        <a:prstGeom prst="roundRect">
          <a:avLst/>
        </a:prstGeom>
        <a:gradFill rotWithShape="0">
          <a:gsLst>
            <a:gs pos="0">
              <a:schemeClr val="accent2">
                <a:hueOff val="-1455363"/>
                <a:satOff val="-83928"/>
                <a:lumOff val="8628"/>
                <a:alphaOff val="0"/>
                <a:lumMod val="110000"/>
                <a:satMod val="105000"/>
                <a:tint val="67000"/>
              </a:schemeClr>
            </a:gs>
            <a:gs pos="50000">
              <a:schemeClr val="accent2">
                <a:hueOff val="-1455363"/>
                <a:satOff val="-83928"/>
                <a:lumOff val="8628"/>
                <a:alphaOff val="0"/>
                <a:lumMod val="105000"/>
                <a:satMod val="103000"/>
                <a:tint val="73000"/>
              </a:schemeClr>
            </a:gs>
            <a:gs pos="100000">
              <a:schemeClr val="accent2">
                <a:hueOff val="-1455363"/>
                <a:satOff val="-83928"/>
                <a:lumOff val="862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kern="1200">
              <a:latin typeface="UD デジタル 教科書体 NK-R" panose="02020400000000000000" pitchFamily="18" charset="-128"/>
              <a:ea typeface="UD デジタル 教科書体 NK-R" panose="02020400000000000000" pitchFamily="18" charset="-128"/>
            </a:rPr>
            <a:t>労働三法</a:t>
          </a:r>
          <a:endParaRPr kumimoji="1" lang="ja-JP" altLang="en-US" sz="2000" kern="1200" dirty="0">
            <a:latin typeface="UD デジタル 教科書体 NK-R" panose="02020400000000000000" pitchFamily="18" charset="-128"/>
            <a:ea typeface="UD デジタル 教科書体 NK-R" panose="02020400000000000000" pitchFamily="18" charset="-128"/>
          </a:endParaRPr>
        </a:p>
      </dsp:txBody>
      <dsp:txXfrm>
        <a:off x="31984" y="3411689"/>
        <a:ext cx="4226421" cy="591232"/>
      </dsp:txXfrm>
    </dsp:sp>
    <dsp:sp modelId="{E88F89F5-6955-4BE3-A09C-647FCB24C99A}">
      <dsp:nvSpPr>
        <dsp:cNvPr id="0" name=""/>
        <dsp:cNvSpPr/>
      </dsp:nvSpPr>
      <dsp:spPr>
        <a:xfrm>
          <a:off x="0" y="4034905"/>
          <a:ext cx="4290389"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220"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latin typeface="UD デジタル 教科書体 NK-R" panose="02020400000000000000" pitchFamily="18" charset="-128"/>
              <a:ea typeface="UD デジタル 教科書体 NK-R" panose="02020400000000000000" pitchFamily="18" charset="-128"/>
            </a:rPr>
            <a:t>労働基準法、労働組合法、労働関係調整法</a:t>
          </a:r>
        </a:p>
      </dsp:txBody>
      <dsp:txXfrm>
        <a:off x="0" y="4034905"/>
        <a:ext cx="4290389" cy="5796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60" cy="498056"/>
          </a:xfrm>
          <a:prstGeom prst="rect">
            <a:avLst/>
          </a:prstGeom>
        </p:spPr>
        <p:txBody>
          <a:bodyPr vert="horz" lIns="95563" tIns="47781" rIns="95563" bIns="47781"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0443" y="0"/>
            <a:ext cx="2945660" cy="498056"/>
          </a:xfrm>
          <a:prstGeom prst="rect">
            <a:avLst/>
          </a:prstGeom>
        </p:spPr>
        <p:txBody>
          <a:bodyPr vert="horz" lIns="95563" tIns="47781" rIns="95563" bIns="47781" rtlCol="0"/>
          <a:lstStyle>
            <a:lvl1pPr algn="r">
              <a:defRPr sz="1300"/>
            </a:lvl1pPr>
          </a:lstStyle>
          <a:p>
            <a:fld id="{6DC7698B-2453-4808-94C5-8A2AC79C0F27}" type="datetimeFigureOut">
              <a:rPr kumimoji="1" lang="ja-JP" altLang="en-US" smtClean="0"/>
              <a:t>2023/8/8</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5563" tIns="47781" rIns="95563" bIns="47781"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5563" tIns="47781" rIns="95563" bIns="4778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60" cy="498055"/>
          </a:xfrm>
          <a:prstGeom prst="rect">
            <a:avLst/>
          </a:prstGeom>
        </p:spPr>
        <p:txBody>
          <a:bodyPr vert="horz" lIns="95563" tIns="47781" rIns="95563" bIns="47781"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60" cy="498055"/>
          </a:xfrm>
          <a:prstGeom prst="rect">
            <a:avLst/>
          </a:prstGeom>
        </p:spPr>
        <p:txBody>
          <a:bodyPr vert="horz" lIns="95563" tIns="47781" rIns="95563" bIns="47781" rtlCol="0" anchor="b"/>
          <a:lstStyle>
            <a:lvl1pPr algn="r">
              <a:defRPr sz="1300"/>
            </a:lvl1pPr>
          </a:lstStyle>
          <a:p>
            <a:fld id="{1F90C92F-B1DA-4D6B-96B5-8DD9D1B1BC19}" type="slidenum">
              <a:rPr kumimoji="1" lang="ja-JP" altLang="en-US" smtClean="0"/>
              <a:t>‹#›</a:t>
            </a:fld>
            <a:endParaRPr kumimoji="1" lang="ja-JP" altLang="en-US"/>
          </a:p>
        </p:txBody>
      </p:sp>
    </p:spTree>
    <p:extLst>
      <p:ext uri="{BB962C8B-B14F-4D97-AF65-F5344CB8AC3E}">
        <p14:creationId xmlns:p14="http://schemas.microsoft.com/office/powerpoint/2010/main" val="15427232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F90C92F-B1DA-4D6B-96B5-8DD9D1B1BC19}" type="slidenum">
              <a:rPr kumimoji="1" lang="ja-JP" altLang="en-US" smtClean="0"/>
              <a:t>9</a:t>
            </a:fld>
            <a:endParaRPr kumimoji="1" lang="ja-JP" altLang="en-US"/>
          </a:p>
        </p:txBody>
      </p:sp>
    </p:spTree>
    <p:extLst>
      <p:ext uri="{BB962C8B-B14F-4D97-AF65-F5344CB8AC3E}">
        <p14:creationId xmlns:p14="http://schemas.microsoft.com/office/powerpoint/2010/main" val="620389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4FE17F8-DBD4-43A3-B4E4-3594DAAC1B09}" type="slidenum">
              <a:rPr kumimoji="1" lang="ja-JP" altLang="en-US" smtClean="0"/>
              <a:t>18</a:t>
            </a:fld>
            <a:endParaRPr kumimoji="1" lang="ja-JP" altLang="en-US"/>
          </a:p>
        </p:txBody>
      </p:sp>
    </p:spTree>
    <p:extLst>
      <p:ext uri="{BB962C8B-B14F-4D97-AF65-F5344CB8AC3E}">
        <p14:creationId xmlns:p14="http://schemas.microsoft.com/office/powerpoint/2010/main" val="1656437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4FE17F8-DBD4-43A3-B4E4-3594DAAC1B09}" type="slidenum">
              <a:rPr kumimoji="1" lang="ja-JP" altLang="en-US" smtClean="0"/>
              <a:t>19</a:t>
            </a:fld>
            <a:endParaRPr kumimoji="1" lang="ja-JP" altLang="en-US"/>
          </a:p>
        </p:txBody>
      </p:sp>
    </p:spTree>
    <p:extLst>
      <p:ext uri="{BB962C8B-B14F-4D97-AF65-F5344CB8AC3E}">
        <p14:creationId xmlns:p14="http://schemas.microsoft.com/office/powerpoint/2010/main" val="2010136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7443C2-9000-4B09-B3C9-87BCC5BBFC6E}"/>
              </a:ext>
            </a:extLst>
          </p:cNvPr>
          <p:cNvSpPr>
            <a:spLocks noGrp="1"/>
          </p:cNvSpPr>
          <p:nvPr>
            <p:ph type="ctrTitle"/>
          </p:nvPr>
        </p:nvSpPr>
        <p:spPr>
          <a:xfrm>
            <a:off x="1524000" y="1122363"/>
            <a:ext cx="9144000" cy="2387600"/>
          </a:xfrm>
        </p:spPr>
        <p:txBody>
          <a:bodyPr anchor="b">
            <a:normAutofit/>
          </a:bodyPr>
          <a:lstStyle>
            <a:lvl1pPr algn="ctr">
              <a:defRPr lang="ja-JP" altLang="en-US" sz="44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29BF3ED-379C-45ED-BD77-32D9ADA786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547C44F-8F22-4C25-B4D4-AD464BB1819A}"/>
              </a:ext>
            </a:extLst>
          </p:cNvPr>
          <p:cNvSpPr>
            <a:spLocks noGrp="1"/>
          </p:cNvSpPr>
          <p:nvPr>
            <p:ph type="dt" sz="half" idx="10"/>
          </p:nvPr>
        </p:nvSpPr>
        <p:spPr/>
        <p:txBody>
          <a:bodyPr/>
          <a:lstStyle/>
          <a:p>
            <a:fld id="{851D90F1-2616-47E2-B66A-E4AE145C8657}" type="datetime1">
              <a:rPr kumimoji="1" lang="ja-JP" altLang="en-US" smtClean="0"/>
              <a:t>2023/8/8</a:t>
            </a:fld>
            <a:endParaRPr kumimoji="1" lang="ja-JP" altLang="en-US"/>
          </a:p>
        </p:txBody>
      </p:sp>
      <p:sp>
        <p:nvSpPr>
          <p:cNvPr id="5" name="フッター プレースホルダー 4">
            <a:extLst>
              <a:ext uri="{FF2B5EF4-FFF2-40B4-BE49-F238E27FC236}">
                <a16:creationId xmlns:a16="http://schemas.microsoft.com/office/drawing/2014/main" id="{36C836E8-F764-474B-86EE-31EC9A60B5C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4B4A4E7-9BFE-425B-B842-03B2B25BCB33}"/>
              </a:ext>
            </a:extLst>
          </p:cNvPr>
          <p:cNvSpPr>
            <a:spLocks noGrp="1"/>
          </p:cNvSpPr>
          <p:nvPr>
            <p:ph type="sldNum" sz="quarter" idx="12"/>
          </p:nvPr>
        </p:nvSpPr>
        <p:spPr/>
        <p:txBody>
          <a:bodyPr/>
          <a:lstStyle/>
          <a:p>
            <a:fld id="{61C3897A-379A-4BF0-85A9-6CCD13A8C5A7}" type="slidenum">
              <a:rPr kumimoji="1" lang="ja-JP" altLang="en-US" smtClean="0"/>
              <a:t>‹#›</a:t>
            </a:fld>
            <a:endParaRPr kumimoji="1" lang="ja-JP" altLang="en-US"/>
          </a:p>
        </p:txBody>
      </p:sp>
    </p:spTree>
    <p:extLst>
      <p:ext uri="{BB962C8B-B14F-4D97-AF65-F5344CB8AC3E}">
        <p14:creationId xmlns:p14="http://schemas.microsoft.com/office/powerpoint/2010/main" val="3629757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42428D-8B0B-4850-B84C-B38F1E8DE6C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8DDBF59-FF32-4B7F-941C-B100EDBF0BA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4B89AA0-63CA-498C-BD6F-1525460363E1}"/>
              </a:ext>
            </a:extLst>
          </p:cNvPr>
          <p:cNvSpPr>
            <a:spLocks noGrp="1"/>
          </p:cNvSpPr>
          <p:nvPr>
            <p:ph type="dt" sz="half" idx="10"/>
          </p:nvPr>
        </p:nvSpPr>
        <p:spPr/>
        <p:txBody>
          <a:bodyPr/>
          <a:lstStyle/>
          <a:p>
            <a:fld id="{2628D133-2409-4FD4-8B95-7189544B06AC}" type="datetime1">
              <a:rPr kumimoji="1" lang="ja-JP" altLang="en-US" smtClean="0"/>
              <a:t>2023/8/8</a:t>
            </a:fld>
            <a:endParaRPr kumimoji="1" lang="ja-JP" altLang="en-US"/>
          </a:p>
        </p:txBody>
      </p:sp>
      <p:sp>
        <p:nvSpPr>
          <p:cNvPr id="5" name="フッター プレースホルダー 4">
            <a:extLst>
              <a:ext uri="{FF2B5EF4-FFF2-40B4-BE49-F238E27FC236}">
                <a16:creationId xmlns:a16="http://schemas.microsoft.com/office/drawing/2014/main" id="{D342A45F-956F-4224-94F7-F29C4543DCB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4F07D5A-6925-45EC-A7EF-5B7B7BD6F095}"/>
              </a:ext>
            </a:extLst>
          </p:cNvPr>
          <p:cNvSpPr>
            <a:spLocks noGrp="1"/>
          </p:cNvSpPr>
          <p:nvPr>
            <p:ph type="sldNum" sz="quarter" idx="12"/>
          </p:nvPr>
        </p:nvSpPr>
        <p:spPr/>
        <p:txBody>
          <a:bodyPr/>
          <a:lstStyle/>
          <a:p>
            <a:fld id="{61C3897A-379A-4BF0-85A9-6CCD13A8C5A7}" type="slidenum">
              <a:rPr kumimoji="1" lang="ja-JP" altLang="en-US" smtClean="0"/>
              <a:t>‹#›</a:t>
            </a:fld>
            <a:endParaRPr kumimoji="1" lang="ja-JP" altLang="en-US"/>
          </a:p>
        </p:txBody>
      </p:sp>
    </p:spTree>
    <p:extLst>
      <p:ext uri="{BB962C8B-B14F-4D97-AF65-F5344CB8AC3E}">
        <p14:creationId xmlns:p14="http://schemas.microsoft.com/office/powerpoint/2010/main" val="3799585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0A5397B-424C-4902-9F42-C20334980CA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27DD51F-D202-48D5-BD6F-14194BEB0B7B}"/>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D8FDE91-C488-4956-A86A-9149DEF4336E}"/>
              </a:ext>
            </a:extLst>
          </p:cNvPr>
          <p:cNvSpPr>
            <a:spLocks noGrp="1"/>
          </p:cNvSpPr>
          <p:nvPr>
            <p:ph type="dt" sz="half" idx="10"/>
          </p:nvPr>
        </p:nvSpPr>
        <p:spPr/>
        <p:txBody>
          <a:bodyPr/>
          <a:lstStyle/>
          <a:p>
            <a:fld id="{8A4B50BB-D0B3-4E63-8BC8-B68462D379CC}" type="datetime1">
              <a:rPr kumimoji="1" lang="ja-JP" altLang="en-US" smtClean="0"/>
              <a:t>2023/8/8</a:t>
            </a:fld>
            <a:endParaRPr kumimoji="1" lang="ja-JP" altLang="en-US"/>
          </a:p>
        </p:txBody>
      </p:sp>
      <p:sp>
        <p:nvSpPr>
          <p:cNvPr id="5" name="フッター プレースホルダー 4">
            <a:extLst>
              <a:ext uri="{FF2B5EF4-FFF2-40B4-BE49-F238E27FC236}">
                <a16:creationId xmlns:a16="http://schemas.microsoft.com/office/drawing/2014/main" id="{E609F577-FCCB-4EF4-991D-9D2F5690F47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8A16291-808A-4D6A-8DDA-B3375F1176C0}"/>
              </a:ext>
            </a:extLst>
          </p:cNvPr>
          <p:cNvSpPr>
            <a:spLocks noGrp="1"/>
          </p:cNvSpPr>
          <p:nvPr>
            <p:ph type="sldNum" sz="quarter" idx="12"/>
          </p:nvPr>
        </p:nvSpPr>
        <p:spPr/>
        <p:txBody>
          <a:bodyPr/>
          <a:lstStyle/>
          <a:p>
            <a:fld id="{61C3897A-379A-4BF0-85A9-6CCD13A8C5A7}" type="slidenum">
              <a:rPr kumimoji="1" lang="ja-JP" altLang="en-US" smtClean="0"/>
              <a:t>‹#›</a:t>
            </a:fld>
            <a:endParaRPr kumimoji="1" lang="ja-JP" altLang="en-US"/>
          </a:p>
        </p:txBody>
      </p:sp>
    </p:spTree>
    <p:extLst>
      <p:ext uri="{BB962C8B-B14F-4D97-AF65-F5344CB8AC3E}">
        <p14:creationId xmlns:p14="http://schemas.microsoft.com/office/powerpoint/2010/main" val="1589210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D80873-3D1E-43CA-A32F-FE7440D3D46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A088850-D42E-40DC-86A4-A00FB2433EA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235020E-1C1B-4011-917C-56F258AA2B82}"/>
              </a:ext>
            </a:extLst>
          </p:cNvPr>
          <p:cNvSpPr>
            <a:spLocks noGrp="1"/>
          </p:cNvSpPr>
          <p:nvPr>
            <p:ph type="dt" sz="half" idx="10"/>
          </p:nvPr>
        </p:nvSpPr>
        <p:spPr/>
        <p:txBody>
          <a:bodyPr/>
          <a:lstStyle/>
          <a:p>
            <a:fld id="{38775DCE-2ED4-44E8-9C8C-7C9B3F2E7012}" type="datetime1">
              <a:rPr kumimoji="1" lang="ja-JP" altLang="en-US" smtClean="0"/>
              <a:t>2023/8/8</a:t>
            </a:fld>
            <a:endParaRPr kumimoji="1" lang="ja-JP" altLang="en-US"/>
          </a:p>
        </p:txBody>
      </p:sp>
      <p:sp>
        <p:nvSpPr>
          <p:cNvPr id="5" name="フッター プレースホルダー 4">
            <a:extLst>
              <a:ext uri="{FF2B5EF4-FFF2-40B4-BE49-F238E27FC236}">
                <a16:creationId xmlns:a16="http://schemas.microsoft.com/office/drawing/2014/main" id="{65EB9582-6882-479E-8F00-DA07AF328B8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6D99236-3E7E-4576-9929-EFBC53A1B8BB}"/>
              </a:ext>
            </a:extLst>
          </p:cNvPr>
          <p:cNvSpPr>
            <a:spLocks noGrp="1"/>
          </p:cNvSpPr>
          <p:nvPr>
            <p:ph type="sldNum" sz="quarter" idx="12"/>
          </p:nvPr>
        </p:nvSpPr>
        <p:spPr/>
        <p:txBody>
          <a:bodyPr/>
          <a:lstStyle/>
          <a:p>
            <a:fld id="{61C3897A-379A-4BF0-85A9-6CCD13A8C5A7}" type="slidenum">
              <a:rPr kumimoji="1" lang="ja-JP" altLang="en-US" smtClean="0"/>
              <a:t>‹#›</a:t>
            </a:fld>
            <a:endParaRPr kumimoji="1" lang="ja-JP" altLang="en-US"/>
          </a:p>
        </p:txBody>
      </p:sp>
    </p:spTree>
    <p:extLst>
      <p:ext uri="{BB962C8B-B14F-4D97-AF65-F5344CB8AC3E}">
        <p14:creationId xmlns:p14="http://schemas.microsoft.com/office/powerpoint/2010/main" val="286394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E96F1E-DC28-4941-8588-A77B86CF88D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9B86C99-4D4F-49AD-BF94-364A0481A2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E027F98-1DAA-44EC-A2BB-2643DD39AC9F}"/>
              </a:ext>
            </a:extLst>
          </p:cNvPr>
          <p:cNvSpPr>
            <a:spLocks noGrp="1"/>
          </p:cNvSpPr>
          <p:nvPr>
            <p:ph type="dt" sz="half" idx="10"/>
          </p:nvPr>
        </p:nvSpPr>
        <p:spPr/>
        <p:txBody>
          <a:bodyPr/>
          <a:lstStyle/>
          <a:p>
            <a:fld id="{082F80B7-22D2-4E30-B7DD-EE00CA89F0BE}" type="datetime1">
              <a:rPr kumimoji="1" lang="ja-JP" altLang="en-US" smtClean="0"/>
              <a:t>2023/8/8</a:t>
            </a:fld>
            <a:endParaRPr kumimoji="1" lang="ja-JP" altLang="en-US"/>
          </a:p>
        </p:txBody>
      </p:sp>
      <p:sp>
        <p:nvSpPr>
          <p:cNvPr id="5" name="フッター プレースホルダー 4">
            <a:extLst>
              <a:ext uri="{FF2B5EF4-FFF2-40B4-BE49-F238E27FC236}">
                <a16:creationId xmlns:a16="http://schemas.microsoft.com/office/drawing/2014/main" id="{0BCC8344-A46E-4E7E-B073-F95086542D9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BB95EBF-FBCE-4D0E-A803-B9211D6F411C}"/>
              </a:ext>
            </a:extLst>
          </p:cNvPr>
          <p:cNvSpPr>
            <a:spLocks noGrp="1"/>
          </p:cNvSpPr>
          <p:nvPr>
            <p:ph type="sldNum" sz="quarter" idx="12"/>
          </p:nvPr>
        </p:nvSpPr>
        <p:spPr/>
        <p:txBody>
          <a:bodyPr/>
          <a:lstStyle/>
          <a:p>
            <a:fld id="{61C3897A-379A-4BF0-85A9-6CCD13A8C5A7}" type="slidenum">
              <a:rPr kumimoji="1" lang="ja-JP" altLang="en-US" smtClean="0"/>
              <a:t>‹#›</a:t>
            </a:fld>
            <a:endParaRPr kumimoji="1" lang="ja-JP" altLang="en-US"/>
          </a:p>
        </p:txBody>
      </p:sp>
    </p:spTree>
    <p:extLst>
      <p:ext uri="{BB962C8B-B14F-4D97-AF65-F5344CB8AC3E}">
        <p14:creationId xmlns:p14="http://schemas.microsoft.com/office/powerpoint/2010/main" val="3880416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33FB82-5958-4A50-A77E-CDE1E512EAD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A95C437-16C5-45A0-83F8-0D80E6C2FFF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B67937B-6A92-4D0B-9169-C0E6261FD99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8D73E67-7E19-4507-BF18-32BFA66532FE}"/>
              </a:ext>
            </a:extLst>
          </p:cNvPr>
          <p:cNvSpPr>
            <a:spLocks noGrp="1"/>
          </p:cNvSpPr>
          <p:nvPr>
            <p:ph type="dt" sz="half" idx="10"/>
          </p:nvPr>
        </p:nvSpPr>
        <p:spPr/>
        <p:txBody>
          <a:bodyPr/>
          <a:lstStyle/>
          <a:p>
            <a:fld id="{75864A3A-F006-479A-A6AD-98D70471EF67}" type="datetime1">
              <a:rPr kumimoji="1" lang="ja-JP" altLang="en-US" smtClean="0"/>
              <a:t>2023/8/8</a:t>
            </a:fld>
            <a:endParaRPr kumimoji="1" lang="ja-JP" altLang="en-US"/>
          </a:p>
        </p:txBody>
      </p:sp>
      <p:sp>
        <p:nvSpPr>
          <p:cNvPr id="6" name="フッター プレースホルダー 5">
            <a:extLst>
              <a:ext uri="{FF2B5EF4-FFF2-40B4-BE49-F238E27FC236}">
                <a16:creationId xmlns:a16="http://schemas.microsoft.com/office/drawing/2014/main" id="{ED2D01D1-F3AC-4855-A5C4-A36116B74B4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3EBD831-F635-4C99-9E40-C4997814DB68}"/>
              </a:ext>
            </a:extLst>
          </p:cNvPr>
          <p:cNvSpPr>
            <a:spLocks noGrp="1"/>
          </p:cNvSpPr>
          <p:nvPr>
            <p:ph type="sldNum" sz="quarter" idx="12"/>
          </p:nvPr>
        </p:nvSpPr>
        <p:spPr/>
        <p:txBody>
          <a:bodyPr/>
          <a:lstStyle/>
          <a:p>
            <a:fld id="{61C3897A-379A-4BF0-85A9-6CCD13A8C5A7}" type="slidenum">
              <a:rPr kumimoji="1" lang="ja-JP" altLang="en-US" smtClean="0"/>
              <a:t>‹#›</a:t>
            </a:fld>
            <a:endParaRPr kumimoji="1" lang="ja-JP" altLang="en-US"/>
          </a:p>
        </p:txBody>
      </p:sp>
    </p:spTree>
    <p:extLst>
      <p:ext uri="{BB962C8B-B14F-4D97-AF65-F5344CB8AC3E}">
        <p14:creationId xmlns:p14="http://schemas.microsoft.com/office/powerpoint/2010/main" val="3343872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E13382-CB95-4269-820A-A157512BD56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41D8CC4-FCA1-4641-9451-A2ACF9BB46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1BBB442-D1C0-42CA-B227-611A1E869F4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823BCE5-8DD3-4851-AD03-F239AB50A5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8CBA136-1C10-452B-8333-C61F95FC366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831EA95-A0D3-4903-B0B2-4ACDC0041A4B}"/>
              </a:ext>
            </a:extLst>
          </p:cNvPr>
          <p:cNvSpPr>
            <a:spLocks noGrp="1"/>
          </p:cNvSpPr>
          <p:nvPr>
            <p:ph type="dt" sz="half" idx="10"/>
          </p:nvPr>
        </p:nvSpPr>
        <p:spPr/>
        <p:txBody>
          <a:bodyPr/>
          <a:lstStyle/>
          <a:p>
            <a:fld id="{F4B7DA54-0CEC-4DC1-B1D0-A8AFADD357E4}" type="datetime1">
              <a:rPr kumimoji="1" lang="ja-JP" altLang="en-US" smtClean="0"/>
              <a:t>2023/8/8</a:t>
            </a:fld>
            <a:endParaRPr kumimoji="1" lang="ja-JP" altLang="en-US"/>
          </a:p>
        </p:txBody>
      </p:sp>
      <p:sp>
        <p:nvSpPr>
          <p:cNvPr id="8" name="フッター プレースホルダー 7">
            <a:extLst>
              <a:ext uri="{FF2B5EF4-FFF2-40B4-BE49-F238E27FC236}">
                <a16:creationId xmlns:a16="http://schemas.microsoft.com/office/drawing/2014/main" id="{5C560213-5322-4D05-B227-36D4FDFCECE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44FDF6A-E421-47C1-95B0-D7EB48C9D6E4}"/>
              </a:ext>
            </a:extLst>
          </p:cNvPr>
          <p:cNvSpPr>
            <a:spLocks noGrp="1"/>
          </p:cNvSpPr>
          <p:nvPr>
            <p:ph type="sldNum" sz="quarter" idx="12"/>
          </p:nvPr>
        </p:nvSpPr>
        <p:spPr/>
        <p:txBody>
          <a:bodyPr/>
          <a:lstStyle/>
          <a:p>
            <a:fld id="{61C3897A-379A-4BF0-85A9-6CCD13A8C5A7}" type="slidenum">
              <a:rPr kumimoji="1" lang="ja-JP" altLang="en-US" smtClean="0"/>
              <a:t>‹#›</a:t>
            </a:fld>
            <a:endParaRPr kumimoji="1" lang="ja-JP" altLang="en-US"/>
          </a:p>
        </p:txBody>
      </p:sp>
    </p:spTree>
    <p:extLst>
      <p:ext uri="{BB962C8B-B14F-4D97-AF65-F5344CB8AC3E}">
        <p14:creationId xmlns:p14="http://schemas.microsoft.com/office/powerpoint/2010/main" val="4157073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2B9F1D-3187-4B81-B626-B40C93C40E6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83B9BD5-A815-4B22-9EEE-39FA36BE4FC4}"/>
              </a:ext>
            </a:extLst>
          </p:cNvPr>
          <p:cNvSpPr>
            <a:spLocks noGrp="1"/>
          </p:cNvSpPr>
          <p:nvPr>
            <p:ph type="dt" sz="half" idx="10"/>
          </p:nvPr>
        </p:nvSpPr>
        <p:spPr/>
        <p:txBody>
          <a:bodyPr/>
          <a:lstStyle/>
          <a:p>
            <a:fld id="{B15027C1-3C8C-4597-BB9A-38F5E868E525}" type="datetime1">
              <a:rPr kumimoji="1" lang="ja-JP" altLang="en-US" smtClean="0"/>
              <a:t>2023/8/8</a:t>
            </a:fld>
            <a:endParaRPr kumimoji="1" lang="ja-JP" altLang="en-US"/>
          </a:p>
        </p:txBody>
      </p:sp>
      <p:sp>
        <p:nvSpPr>
          <p:cNvPr id="4" name="フッター プレースホルダー 3">
            <a:extLst>
              <a:ext uri="{FF2B5EF4-FFF2-40B4-BE49-F238E27FC236}">
                <a16:creationId xmlns:a16="http://schemas.microsoft.com/office/drawing/2014/main" id="{CD261907-D93F-489B-B982-B48FA50C82D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653EF0D-1BDA-4E23-91B3-20F795068D2F}"/>
              </a:ext>
            </a:extLst>
          </p:cNvPr>
          <p:cNvSpPr>
            <a:spLocks noGrp="1"/>
          </p:cNvSpPr>
          <p:nvPr>
            <p:ph type="sldNum" sz="quarter" idx="12"/>
          </p:nvPr>
        </p:nvSpPr>
        <p:spPr/>
        <p:txBody>
          <a:bodyPr/>
          <a:lstStyle/>
          <a:p>
            <a:fld id="{61C3897A-379A-4BF0-85A9-6CCD13A8C5A7}" type="slidenum">
              <a:rPr kumimoji="1" lang="ja-JP" altLang="en-US" smtClean="0"/>
              <a:t>‹#›</a:t>
            </a:fld>
            <a:endParaRPr kumimoji="1" lang="ja-JP" altLang="en-US"/>
          </a:p>
        </p:txBody>
      </p:sp>
    </p:spTree>
    <p:extLst>
      <p:ext uri="{BB962C8B-B14F-4D97-AF65-F5344CB8AC3E}">
        <p14:creationId xmlns:p14="http://schemas.microsoft.com/office/powerpoint/2010/main" val="4074369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739C774-8EB7-4035-9C78-1EC238BD7DB7}"/>
              </a:ext>
            </a:extLst>
          </p:cNvPr>
          <p:cNvSpPr>
            <a:spLocks noGrp="1"/>
          </p:cNvSpPr>
          <p:nvPr>
            <p:ph type="dt" sz="half" idx="10"/>
          </p:nvPr>
        </p:nvSpPr>
        <p:spPr/>
        <p:txBody>
          <a:bodyPr/>
          <a:lstStyle/>
          <a:p>
            <a:fld id="{C703562D-732D-4B3A-A474-E8D6D353FBEF}" type="datetime1">
              <a:rPr kumimoji="1" lang="ja-JP" altLang="en-US" smtClean="0"/>
              <a:t>2023/8/8</a:t>
            </a:fld>
            <a:endParaRPr kumimoji="1" lang="ja-JP" altLang="en-US"/>
          </a:p>
        </p:txBody>
      </p:sp>
      <p:sp>
        <p:nvSpPr>
          <p:cNvPr id="3" name="フッター プレースホルダー 2">
            <a:extLst>
              <a:ext uri="{FF2B5EF4-FFF2-40B4-BE49-F238E27FC236}">
                <a16:creationId xmlns:a16="http://schemas.microsoft.com/office/drawing/2014/main" id="{5C9F9A9E-0582-41B8-A679-91433C2C23F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0E8D01C-A186-43B5-8BE8-9633F6642D8D}"/>
              </a:ext>
            </a:extLst>
          </p:cNvPr>
          <p:cNvSpPr>
            <a:spLocks noGrp="1"/>
          </p:cNvSpPr>
          <p:nvPr>
            <p:ph type="sldNum" sz="quarter" idx="12"/>
          </p:nvPr>
        </p:nvSpPr>
        <p:spPr/>
        <p:txBody>
          <a:bodyPr/>
          <a:lstStyle/>
          <a:p>
            <a:fld id="{61C3897A-379A-4BF0-85A9-6CCD13A8C5A7}" type="slidenum">
              <a:rPr kumimoji="1" lang="ja-JP" altLang="en-US" smtClean="0"/>
              <a:t>‹#›</a:t>
            </a:fld>
            <a:endParaRPr kumimoji="1" lang="ja-JP" altLang="en-US"/>
          </a:p>
        </p:txBody>
      </p:sp>
    </p:spTree>
    <p:extLst>
      <p:ext uri="{BB962C8B-B14F-4D97-AF65-F5344CB8AC3E}">
        <p14:creationId xmlns:p14="http://schemas.microsoft.com/office/powerpoint/2010/main" val="175149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3DB2D5-087E-4EEA-8E29-34EFCB8440B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BDE6359-A69A-4672-8E21-6FE19A672E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65BED3E-8AE6-4785-836E-7067CEC0CB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47EF489-C637-4C64-9973-1F9E4C02C55A}"/>
              </a:ext>
            </a:extLst>
          </p:cNvPr>
          <p:cNvSpPr>
            <a:spLocks noGrp="1"/>
          </p:cNvSpPr>
          <p:nvPr>
            <p:ph type="dt" sz="half" idx="10"/>
          </p:nvPr>
        </p:nvSpPr>
        <p:spPr/>
        <p:txBody>
          <a:bodyPr/>
          <a:lstStyle/>
          <a:p>
            <a:fld id="{313755A6-79B1-4AC7-8367-963650B6EF23}" type="datetime1">
              <a:rPr kumimoji="1" lang="ja-JP" altLang="en-US" smtClean="0"/>
              <a:t>2023/8/8</a:t>
            </a:fld>
            <a:endParaRPr kumimoji="1" lang="ja-JP" altLang="en-US"/>
          </a:p>
        </p:txBody>
      </p:sp>
      <p:sp>
        <p:nvSpPr>
          <p:cNvPr id="6" name="フッター プレースホルダー 5">
            <a:extLst>
              <a:ext uri="{FF2B5EF4-FFF2-40B4-BE49-F238E27FC236}">
                <a16:creationId xmlns:a16="http://schemas.microsoft.com/office/drawing/2014/main" id="{8A5B62A9-2228-4AE1-84AE-114BA844719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C2C6FE6-2D9D-4994-A7FA-AC68AA8A22C5}"/>
              </a:ext>
            </a:extLst>
          </p:cNvPr>
          <p:cNvSpPr>
            <a:spLocks noGrp="1"/>
          </p:cNvSpPr>
          <p:nvPr>
            <p:ph type="sldNum" sz="quarter" idx="12"/>
          </p:nvPr>
        </p:nvSpPr>
        <p:spPr/>
        <p:txBody>
          <a:bodyPr/>
          <a:lstStyle/>
          <a:p>
            <a:fld id="{61C3897A-379A-4BF0-85A9-6CCD13A8C5A7}" type="slidenum">
              <a:rPr kumimoji="1" lang="ja-JP" altLang="en-US" smtClean="0"/>
              <a:t>‹#›</a:t>
            </a:fld>
            <a:endParaRPr kumimoji="1" lang="ja-JP" altLang="en-US"/>
          </a:p>
        </p:txBody>
      </p:sp>
    </p:spTree>
    <p:extLst>
      <p:ext uri="{BB962C8B-B14F-4D97-AF65-F5344CB8AC3E}">
        <p14:creationId xmlns:p14="http://schemas.microsoft.com/office/powerpoint/2010/main" val="1188468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E7E608-22D2-416E-A112-194B73B5477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26B487D-764D-4FDB-9486-85491EAF73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5B2E66B-D461-4148-B07C-DB6009D5C5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D41249F-89F0-43DB-AD21-5BBA15414230}"/>
              </a:ext>
            </a:extLst>
          </p:cNvPr>
          <p:cNvSpPr>
            <a:spLocks noGrp="1"/>
          </p:cNvSpPr>
          <p:nvPr>
            <p:ph type="dt" sz="half" idx="10"/>
          </p:nvPr>
        </p:nvSpPr>
        <p:spPr/>
        <p:txBody>
          <a:bodyPr/>
          <a:lstStyle/>
          <a:p>
            <a:fld id="{6231C17D-D8C9-4059-B3F5-CE9ED58E0914}" type="datetime1">
              <a:rPr kumimoji="1" lang="ja-JP" altLang="en-US" smtClean="0"/>
              <a:t>2023/8/8</a:t>
            </a:fld>
            <a:endParaRPr kumimoji="1" lang="ja-JP" altLang="en-US"/>
          </a:p>
        </p:txBody>
      </p:sp>
      <p:sp>
        <p:nvSpPr>
          <p:cNvPr id="6" name="フッター プレースホルダー 5">
            <a:extLst>
              <a:ext uri="{FF2B5EF4-FFF2-40B4-BE49-F238E27FC236}">
                <a16:creationId xmlns:a16="http://schemas.microsoft.com/office/drawing/2014/main" id="{4DF6418D-CC7D-4494-BCE0-5C07E6393D5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5E8CE11-EADC-4298-ABA9-559D625D1050}"/>
              </a:ext>
            </a:extLst>
          </p:cNvPr>
          <p:cNvSpPr>
            <a:spLocks noGrp="1"/>
          </p:cNvSpPr>
          <p:nvPr>
            <p:ph type="sldNum" sz="quarter" idx="12"/>
          </p:nvPr>
        </p:nvSpPr>
        <p:spPr/>
        <p:txBody>
          <a:bodyPr/>
          <a:lstStyle/>
          <a:p>
            <a:fld id="{61C3897A-379A-4BF0-85A9-6CCD13A8C5A7}" type="slidenum">
              <a:rPr kumimoji="1" lang="ja-JP" altLang="en-US" smtClean="0"/>
              <a:t>‹#›</a:t>
            </a:fld>
            <a:endParaRPr kumimoji="1" lang="ja-JP" altLang="en-US"/>
          </a:p>
        </p:txBody>
      </p:sp>
    </p:spTree>
    <p:extLst>
      <p:ext uri="{BB962C8B-B14F-4D97-AF65-F5344CB8AC3E}">
        <p14:creationId xmlns:p14="http://schemas.microsoft.com/office/powerpoint/2010/main" val="1388937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8CC7B4A-8CE9-499F-A53E-38282ED0BA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FB68084-89D2-4381-A72B-097C882B92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F696B473-18F7-47D0-A4FD-4A24638CB7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8C3057-A782-4253-A6A1-EC95FDA8A3DF}" type="datetime1">
              <a:rPr kumimoji="1" lang="ja-JP" altLang="en-US" smtClean="0"/>
              <a:t>2023/8/8</a:t>
            </a:fld>
            <a:endParaRPr kumimoji="1" lang="ja-JP" altLang="en-US"/>
          </a:p>
        </p:txBody>
      </p:sp>
      <p:sp>
        <p:nvSpPr>
          <p:cNvPr id="5" name="フッター プレースホルダー 4">
            <a:extLst>
              <a:ext uri="{FF2B5EF4-FFF2-40B4-BE49-F238E27FC236}">
                <a16:creationId xmlns:a16="http://schemas.microsoft.com/office/drawing/2014/main" id="{505BEAFB-2AA0-48AA-AA02-438B0CC0BF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91317F9-2EC4-4BDC-94A2-67E35609C9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3897A-379A-4BF0-85A9-6CCD13A8C5A7}" type="slidenum">
              <a:rPr kumimoji="1" lang="ja-JP" altLang="en-US" smtClean="0"/>
              <a:t>‹#›</a:t>
            </a:fld>
            <a:endParaRPr kumimoji="1" lang="ja-JP" altLang="en-US"/>
          </a:p>
        </p:txBody>
      </p:sp>
    </p:spTree>
    <p:extLst>
      <p:ext uri="{BB962C8B-B14F-4D97-AF65-F5344CB8AC3E}">
        <p14:creationId xmlns:p14="http://schemas.microsoft.com/office/powerpoint/2010/main" val="2631903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kumimoji="1" sz="4000" b="1" u="sng" kern="1200">
          <a:solidFill>
            <a:schemeClr val="tx1"/>
          </a:solidFill>
          <a:latin typeface="UD デジタル 教科書体 NK-R" panose="02020400000000000000" pitchFamily="18" charset="-128"/>
          <a:ea typeface="UD デジタル 教科書体 NK-R" panose="02020400000000000000" pitchFamily="18"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3200" kern="1200">
          <a:solidFill>
            <a:schemeClr val="tx1"/>
          </a:solidFill>
          <a:latin typeface="UD デジタル 教科書体 NK-R" panose="02020400000000000000" pitchFamily="18" charset="-128"/>
          <a:ea typeface="UD デジタル 教科書体 NK-R" panose="02020400000000000000" pitchFamily="18"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800" kern="1200">
          <a:solidFill>
            <a:schemeClr val="tx1"/>
          </a:solidFill>
          <a:latin typeface="UD デジタル 教科書体 NK-R" panose="02020400000000000000" pitchFamily="18" charset="-128"/>
          <a:ea typeface="UD デジタル 教科書体 NK-R" panose="02020400000000000000" pitchFamily="18"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UD デジタル 教科書体 NK-R" panose="02020400000000000000" pitchFamily="18" charset="-128"/>
          <a:ea typeface="UD デジタル 教科書体 NK-R" panose="02020400000000000000" pitchFamily="18"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UD デジタル 教科書体 NK-R" panose="02020400000000000000" pitchFamily="18" charset="-128"/>
          <a:ea typeface="UD デジタル 教科書体 NK-R" panose="02020400000000000000" pitchFamily="18"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UD デジタル 教科書体 NK-R" panose="02020400000000000000" pitchFamily="18" charset="-128"/>
          <a:ea typeface="UD デジタル 教科書体 NK-R" panose="02020400000000000000" pitchFamily="18"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emf"/></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8" Type="http://schemas.openxmlformats.org/officeDocument/2006/relationships/diagramData" Target="../diagrams/data9.xml"/><Relationship Id="rId3" Type="http://schemas.openxmlformats.org/officeDocument/2006/relationships/diagramData" Target="../diagrams/data8.xml"/><Relationship Id="rId7" Type="http://schemas.microsoft.com/office/2007/relationships/diagramDrawing" Target="../diagrams/drawing8.xml"/><Relationship Id="rId12" Type="http://schemas.microsoft.com/office/2007/relationships/diagramDrawing" Target="../diagrams/drawing9.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8.xml"/><Relationship Id="rId11" Type="http://schemas.openxmlformats.org/officeDocument/2006/relationships/diagramColors" Target="../diagrams/colors9.xml"/><Relationship Id="rId5" Type="http://schemas.openxmlformats.org/officeDocument/2006/relationships/diagramQuickStyle" Target="../diagrams/quickStyle8.xml"/><Relationship Id="rId10" Type="http://schemas.openxmlformats.org/officeDocument/2006/relationships/diagramQuickStyle" Target="../diagrams/quickStyle9.xml"/><Relationship Id="rId4" Type="http://schemas.openxmlformats.org/officeDocument/2006/relationships/diagramLayout" Target="../diagrams/layout8.xml"/><Relationship Id="rId9" Type="http://schemas.openxmlformats.org/officeDocument/2006/relationships/diagramLayout" Target="../diagrams/layout9.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1.xml"/><Relationship Id="rId7" Type="http://schemas.openxmlformats.org/officeDocument/2006/relationships/image" Target="../media/image7.png"/><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1C4EDB-EDFD-45D5-8AD9-1D75F4404C0F}"/>
              </a:ext>
            </a:extLst>
          </p:cNvPr>
          <p:cNvSpPr>
            <a:spLocks noGrp="1"/>
          </p:cNvSpPr>
          <p:nvPr>
            <p:ph type="ctrTitle"/>
          </p:nvPr>
        </p:nvSpPr>
        <p:spPr>
          <a:xfrm>
            <a:off x="1524000" y="1767840"/>
            <a:ext cx="9144000" cy="1742122"/>
          </a:xfrm>
        </p:spPr>
        <p:txBody>
          <a:bodyPr anchor="ctr"/>
          <a:lstStyle/>
          <a:p>
            <a:r>
              <a:rPr kumimoji="1" lang="ja-JP" altLang="en-US" b="0" dirty="0"/>
              <a:t>企業と経営の基礎理解</a:t>
            </a:r>
          </a:p>
        </p:txBody>
      </p:sp>
      <p:sp>
        <p:nvSpPr>
          <p:cNvPr id="3" name="字幕 2">
            <a:extLst>
              <a:ext uri="{FF2B5EF4-FFF2-40B4-BE49-F238E27FC236}">
                <a16:creationId xmlns:a16="http://schemas.microsoft.com/office/drawing/2014/main" id="{77C03E9E-AC7D-4033-93AD-CFFB30123121}"/>
              </a:ext>
            </a:extLst>
          </p:cNvPr>
          <p:cNvSpPr>
            <a:spLocks noGrp="1"/>
          </p:cNvSpPr>
          <p:nvPr>
            <p:ph type="subTitle" idx="1"/>
          </p:nvPr>
        </p:nvSpPr>
        <p:spPr/>
        <p:txBody>
          <a:bodyPr anchor="ctr"/>
          <a:lstStyle/>
          <a:p>
            <a:r>
              <a:rPr kumimoji="1" lang="ja-JP" altLang="en-US" dirty="0"/>
              <a:t>ＮＰＯ法人</a:t>
            </a:r>
            <a:r>
              <a:rPr lang="ja-JP" altLang="en-US" dirty="0"/>
              <a:t>埼玉県</a:t>
            </a:r>
            <a:r>
              <a:rPr kumimoji="1" lang="ja-JP" altLang="en-US" dirty="0"/>
              <a:t>障がい者就労支援ネットワーク</a:t>
            </a:r>
            <a:endParaRPr kumimoji="1" lang="en-US" altLang="ja-JP" dirty="0"/>
          </a:p>
          <a:p>
            <a:r>
              <a:rPr lang="ja-JP" altLang="en-US" dirty="0"/>
              <a:t>代表理事　若尾勝己</a:t>
            </a:r>
            <a:endParaRPr kumimoji="1" lang="ja-JP" altLang="en-US" dirty="0"/>
          </a:p>
        </p:txBody>
      </p:sp>
      <p:sp>
        <p:nvSpPr>
          <p:cNvPr id="6" name="テキスト ボックス 5">
            <a:extLst>
              <a:ext uri="{FF2B5EF4-FFF2-40B4-BE49-F238E27FC236}">
                <a16:creationId xmlns:a16="http://schemas.microsoft.com/office/drawing/2014/main" id="{61591F9A-8D9B-55DA-24F2-33F6B2586E42}"/>
              </a:ext>
            </a:extLst>
          </p:cNvPr>
          <p:cNvSpPr txBox="1"/>
          <p:nvPr/>
        </p:nvSpPr>
        <p:spPr>
          <a:xfrm>
            <a:off x="2011680" y="1289651"/>
            <a:ext cx="8168640" cy="369332"/>
          </a:xfrm>
          <a:prstGeom prst="rect">
            <a:avLst/>
          </a:prstGeom>
          <a:noFill/>
        </p:spPr>
        <p:txBody>
          <a:bodyPr wrap="square" anchor="ctr">
            <a:spAutoFit/>
          </a:bodyPr>
          <a:lstStyle/>
          <a:p>
            <a:pPr algn="ctr"/>
            <a:r>
              <a:rPr lang="en-US" altLang="ja-JP" sz="1600" b="0" dirty="0">
                <a:latin typeface="UD デジタル 教科書体 NK-R" panose="02020400000000000000" pitchFamily="18" charset="-128"/>
                <a:ea typeface="UD デジタル 教科書体 NK-R" panose="02020400000000000000" pitchFamily="18" charset="-128"/>
              </a:rPr>
              <a:t>【</a:t>
            </a:r>
            <a:r>
              <a:rPr lang="en-US" altLang="ja-JP" sz="1800" b="0" dirty="0">
                <a:latin typeface="UD デジタル 教科書体 NK-R" panose="02020400000000000000" pitchFamily="18" charset="-128"/>
                <a:ea typeface="UD デジタル 教科書体 NK-R" panose="02020400000000000000" pitchFamily="18" charset="-128"/>
              </a:rPr>
              <a:t>PG C-</a:t>
            </a:r>
            <a:r>
              <a:rPr lang="ja-JP" altLang="en-US" sz="1800" b="0">
                <a:latin typeface="UD デジタル 教科書体 NK-R" panose="02020400000000000000" pitchFamily="18" charset="-128"/>
                <a:ea typeface="UD デジタル 教科書体 NK-R" panose="02020400000000000000" pitchFamily="18" charset="-128"/>
              </a:rPr>
              <a:t>０５</a:t>
            </a:r>
            <a:r>
              <a:rPr lang="en-US" altLang="ja-JP" sz="1800" b="0">
                <a:latin typeface="UD デジタル 教科書体 NK-R" panose="02020400000000000000" pitchFamily="18" charset="-128"/>
                <a:ea typeface="UD デジタル 教科書体 NK-R" panose="02020400000000000000" pitchFamily="18" charset="-128"/>
              </a:rPr>
              <a:t>】</a:t>
            </a:r>
            <a:r>
              <a:rPr lang="ja-JP" altLang="en-US" sz="1800" b="0" dirty="0">
                <a:latin typeface="UD デジタル 教科書体 NK-R" panose="02020400000000000000" pitchFamily="18" charset="-128"/>
                <a:ea typeface="UD デジタル 教科書体 NK-R" panose="02020400000000000000" pitchFamily="18" charset="-128"/>
              </a:rPr>
              <a:t>令和５年度サービス管理責任者指導者養成研修（就労支援コース）</a:t>
            </a:r>
            <a:endParaRPr lang="ja-JP" altLang="en-US"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4094644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FCF856-4050-45A2-B4C6-F0DEB7A88597}"/>
              </a:ext>
            </a:extLst>
          </p:cNvPr>
          <p:cNvSpPr>
            <a:spLocks noGrp="1"/>
          </p:cNvSpPr>
          <p:nvPr>
            <p:ph type="title"/>
          </p:nvPr>
        </p:nvSpPr>
        <p:spPr/>
        <p:txBody>
          <a:bodyPr>
            <a:normAutofit/>
          </a:bodyPr>
          <a:lstStyle/>
          <a:p>
            <a:r>
              <a:rPr kumimoji="1" lang="ja-JP" altLang="en-US" sz="3600" b="0" dirty="0"/>
              <a:t>経営分析の手法を学ぶ</a:t>
            </a:r>
            <a:br>
              <a:rPr kumimoji="1" lang="en-US" altLang="ja-JP" sz="3600" b="0" dirty="0"/>
            </a:br>
            <a:r>
              <a:rPr kumimoji="1" lang="ja-JP" altLang="en-US" sz="2000" b="0" u="none" dirty="0"/>
              <a:t>財務諸表と損益分岐点の理解</a:t>
            </a:r>
            <a:endParaRPr kumimoji="1" lang="ja-JP" altLang="en-US" sz="2400" b="0" u="none" dirty="0"/>
          </a:p>
        </p:txBody>
      </p:sp>
      <p:sp>
        <p:nvSpPr>
          <p:cNvPr id="4" name="コンテンツ プレースホルダー 3">
            <a:extLst>
              <a:ext uri="{FF2B5EF4-FFF2-40B4-BE49-F238E27FC236}">
                <a16:creationId xmlns:a16="http://schemas.microsoft.com/office/drawing/2014/main" id="{B4277D5E-4383-46C6-B6DB-1F8F2772268E}"/>
              </a:ext>
            </a:extLst>
          </p:cNvPr>
          <p:cNvSpPr>
            <a:spLocks noGrp="1"/>
          </p:cNvSpPr>
          <p:nvPr>
            <p:ph idx="1"/>
          </p:nvPr>
        </p:nvSpPr>
        <p:spPr>
          <a:xfrm>
            <a:off x="838200" y="1825625"/>
            <a:ext cx="6373633" cy="4351338"/>
          </a:xfrm>
        </p:spPr>
        <p:txBody>
          <a:bodyPr>
            <a:normAutofit fontScale="92500" lnSpcReduction="10000"/>
          </a:bodyPr>
          <a:lstStyle/>
          <a:p>
            <a:r>
              <a:rPr lang="ja-JP" altLang="en-US" sz="2800" dirty="0"/>
              <a:t>財務諸表とは？</a:t>
            </a:r>
            <a:endParaRPr lang="en-US" altLang="ja-JP" sz="2800" dirty="0"/>
          </a:p>
          <a:p>
            <a:pPr lvl="1"/>
            <a:r>
              <a:rPr lang="ja-JP" altLang="en-US" sz="2400" dirty="0"/>
              <a:t>企業の一定期間の経営成績、財務状態、キャッシュフローの状況を利害関係者に報告するための書類を指す。一般的には決算書とも呼ばれているが、金融商品取引法では財務諸表と呼ばれている。</a:t>
            </a:r>
            <a:endParaRPr lang="en-US" altLang="ja-JP" sz="2400" dirty="0"/>
          </a:p>
          <a:p>
            <a:pPr lvl="1"/>
            <a:r>
              <a:rPr lang="ja-JP" altLang="en-US" sz="2400" dirty="0"/>
              <a:t>一般的には、公正妥当と認められる企業会計の基準に準拠して作成されなければならず、会社法上の大企業や上場会社は、財務諸表について公認会計士または監査法人の監査を受けなければならない。</a:t>
            </a:r>
            <a:endParaRPr lang="en-US" altLang="ja-JP" sz="2400" dirty="0"/>
          </a:p>
          <a:p>
            <a:pPr lvl="1"/>
            <a:r>
              <a:rPr lang="ja-JP" altLang="en-US" sz="2400" dirty="0"/>
              <a:t>金融商品取引法：財務諸表（有価証券報告書を提出する会社）</a:t>
            </a:r>
            <a:endParaRPr lang="en-US" altLang="ja-JP" sz="2400" dirty="0"/>
          </a:p>
          <a:p>
            <a:pPr lvl="1"/>
            <a:r>
              <a:rPr lang="ja-JP" altLang="en-US" sz="2400" dirty="0"/>
              <a:t>会社法：計算書類（上記以外の会社）</a:t>
            </a:r>
            <a:endParaRPr lang="en-US" altLang="ja-JP" sz="2400" dirty="0"/>
          </a:p>
        </p:txBody>
      </p:sp>
      <p:graphicFrame>
        <p:nvGraphicFramePr>
          <p:cNvPr id="5" name="表 5">
            <a:extLst>
              <a:ext uri="{FF2B5EF4-FFF2-40B4-BE49-F238E27FC236}">
                <a16:creationId xmlns:a16="http://schemas.microsoft.com/office/drawing/2014/main" id="{71B70A66-E197-44FB-BEC1-67E2D411EDBA}"/>
              </a:ext>
            </a:extLst>
          </p:cNvPr>
          <p:cNvGraphicFramePr>
            <a:graphicFrameLocks noGrp="1"/>
          </p:cNvGraphicFramePr>
          <p:nvPr>
            <p:extLst>
              <p:ext uri="{D42A27DB-BD31-4B8C-83A1-F6EECF244321}">
                <p14:modId xmlns:p14="http://schemas.microsoft.com/office/powerpoint/2010/main" val="812310445"/>
              </p:ext>
            </p:extLst>
          </p:nvPr>
        </p:nvGraphicFramePr>
        <p:xfrm>
          <a:off x="7454790" y="2036106"/>
          <a:ext cx="4064000" cy="3930375"/>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2065750897"/>
                    </a:ext>
                  </a:extLst>
                </a:gridCol>
              </a:tblGrid>
              <a:tr h="424905">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財務諸表</a:t>
                      </a:r>
                    </a:p>
                  </a:txBody>
                  <a:tcPr anchor="ctr">
                    <a:solidFill>
                      <a:schemeClr val="accent5">
                        <a:lumMod val="20000"/>
                        <a:lumOff val="80000"/>
                      </a:schemeClr>
                    </a:solidFill>
                  </a:tcPr>
                </a:tc>
                <a:extLst>
                  <a:ext uri="{0D108BD9-81ED-4DB2-BD59-A6C34878D82A}">
                    <a16:rowId xmlns:a16="http://schemas.microsoft.com/office/drawing/2014/main" val="3481025211"/>
                  </a:ext>
                </a:extLst>
              </a:tr>
              <a:tr h="1699622">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貸借対照表</a:t>
                      </a:r>
                      <a:endParaRPr kumimoji="1"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損益計算書</a:t>
                      </a:r>
                      <a:endParaRPr kumimoji="1"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キャッシュフロー計算書</a:t>
                      </a:r>
                      <a:endParaRPr kumimoji="1"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株主資本等変動計算書</a:t>
                      </a:r>
                      <a:endParaRPr kumimoji="1"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付属明細書</a:t>
                      </a:r>
                    </a:p>
                  </a:txBody>
                  <a:tcPr anchor="ctr"/>
                </a:tc>
                <a:extLst>
                  <a:ext uri="{0D108BD9-81ED-4DB2-BD59-A6C34878D82A}">
                    <a16:rowId xmlns:a16="http://schemas.microsoft.com/office/drawing/2014/main" val="3532560268"/>
                  </a:ext>
                </a:extLst>
              </a:tr>
              <a:tr h="424905">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計算書類</a:t>
                      </a:r>
                    </a:p>
                  </a:txBody>
                  <a:tcPr anchor="ctr">
                    <a:solidFill>
                      <a:schemeClr val="accent5">
                        <a:lumMod val="20000"/>
                        <a:lumOff val="80000"/>
                      </a:schemeClr>
                    </a:solidFill>
                  </a:tcPr>
                </a:tc>
                <a:extLst>
                  <a:ext uri="{0D108BD9-81ED-4DB2-BD59-A6C34878D82A}">
                    <a16:rowId xmlns:a16="http://schemas.microsoft.com/office/drawing/2014/main" val="3115941459"/>
                  </a:ext>
                </a:extLst>
              </a:tr>
              <a:tr h="1380943">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貸借対照表</a:t>
                      </a:r>
                      <a:endParaRPr kumimoji="1"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損益計算書</a:t>
                      </a:r>
                      <a:endParaRPr kumimoji="1"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株主資本等変動計算書</a:t>
                      </a:r>
                      <a:endParaRPr kumimoji="1"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個別注記表</a:t>
                      </a:r>
                    </a:p>
                  </a:txBody>
                  <a:tcPr anchor="ctr"/>
                </a:tc>
                <a:extLst>
                  <a:ext uri="{0D108BD9-81ED-4DB2-BD59-A6C34878D82A}">
                    <a16:rowId xmlns:a16="http://schemas.microsoft.com/office/drawing/2014/main" val="541875458"/>
                  </a:ext>
                </a:extLst>
              </a:tr>
            </a:tbl>
          </a:graphicData>
        </a:graphic>
      </p:graphicFrame>
      <p:sp>
        <p:nvSpPr>
          <p:cNvPr id="3" name="テキスト ボックス 2">
            <a:extLst>
              <a:ext uri="{FF2B5EF4-FFF2-40B4-BE49-F238E27FC236}">
                <a16:creationId xmlns:a16="http://schemas.microsoft.com/office/drawing/2014/main" id="{57062C96-CECA-2CE4-3AA0-37AB84C175EB}"/>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スライド№６</a:t>
            </a:r>
          </a:p>
        </p:txBody>
      </p:sp>
    </p:spTree>
    <p:extLst>
      <p:ext uri="{BB962C8B-B14F-4D97-AF65-F5344CB8AC3E}">
        <p14:creationId xmlns:p14="http://schemas.microsoft.com/office/powerpoint/2010/main" val="2949603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FCF856-4050-45A2-B4C6-F0DEB7A88597}"/>
              </a:ext>
            </a:extLst>
          </p:cNvPr>
          <p:cNvSpPr>
            <a:spLocks noGrp="1"/>
          </p:cNvSpPr>
          <p:nvPr>
            <p:ph type="title"/>
          </p:nvPr>
        </p:nvSpPr>
        <p:spPr/>
        <p:txBody>
          <a:bodyPr>
            <a:normAutofit/>
          </a:bodyPr>
          <a:lstStyle/>
          <a:p>
            <a:r>
              <a:rPr lang="ja-JP" altLang="en-US" sz="3600" b="0" dirty="0"/>
              <a:t>経営分析の手法を学ぶ</a:t>
            </a:r>
            <a:br>
              <a:rPr lang="en-US" altLang="ja-JP" sz="3600" b="0" dirty="0"/>
            </a:br>
            <a:r>
              <a:rPr kumimoji="1" lang="ja-JP" altLang="en-US" sz="2000" b="0" u="none" dirty="0"/>
              <a:t>財務諸表と損益分岐点の理解</a:t>
            </a:r>
            <a:endParaRPr kumimoji="1" lang="ja-JP" altLang="en-US" sz="3600" b="0" u="none" dirty="0"/>
          </a:p>
        </p:txBody>
      </p:sp>
      <p:sp>
        <p:nvSpPr>
          <p:cNvPr id="4" name="コンテンツ プレースホルダー 3">
            <a:extLst>
              <a:ext uri="{FF2B5EF4-FFF2-40B4-BE49-F238E27FC236}">
                <a16:creationId xmlns:a16="http://schemas.microsoft.com/office/drawing/2014/main" id="{B4277D5E-4383-46C6-B6DB-1F8F2772268E}"/>
              </a:ext>
            </a:extLst>
          </p:cNvPr>
          <p:cNvSpPr>
            <a:spLocks noGrp="1"/>
          </p:cNvSpPr>
          <p:nvPr>
            <p:ph idx="1"/>
          </p:nvPr>
        </p:nvSpPr>
        <p:spPr/>
        <p:txBody>
          <a:bodyPr>
            <a:normAutofit/>
          </a:bodyPr>
          <a:lstStyle/>
          <a:p>
            <a:r>
              <a:rPr lang="ja-JP" altLang="en-US" sz="2400" dirty="0"/>
              <a:t>財務三表</a:t>
            </a:r>
            <a:endParaRPr lang="en-US" altLang="ja-JP" sz="2400" dirty="0"/>
          </a:p>
          <a:p>
            <a:pPr lvl="1"/>
            <a:r>
              <a:rPr lang="ja-JP" altLang="en-US" sz="2000" dirty="0"/>
              <a:t>貸借対照表</a:t>
            </a:r>
            <a:endParaRPr lang="en-US" altLang="ja-JP" sz="2000" dirty="0"/>
          </a:p>
          <a:p>
            <a:pPr lvl="1"/>
            <a:r>
              <a:rPr lang="ja-JP" altLang="en-US" sz="2000" dirty="0"/>
              <a:t>損益計算書</a:t>
            </a:r>
            <a:endParaRPr lang="en-US" altLang="ja-JP" sz="2000" dirty="0"/>
          </a:p>
          <a:p>
            <a:pPr lvl="1"/>
            <a:r>
              <a:rPr lang="ja-JP" altLang="en-US" sz="2000" dirty="0"/>
              <a:t>キャッシュフロー計算書</a:t>
            </a:r>
            <a:endParaRPr lang="en-US" altLang="ja-JP" sz="2000" dirty="0"/>
          </a:p>
          <a:p>
            <a:pPr marL="0" indent="0">
              <a:buNone/>
            </a:pPr>
            <a:endParaRPr lang="en-US" altLang="ja-JP" sz="2400" dirty="0"/>
          </a:p>
        </p:txBody>
      </p:sp>
      <p:pic>
        <p:nvPicPr>
          <p:cNvPr id="1028" name="Picture 4" descr="ソース画像を表示">
            <a:extLst>
              <a:ext uri="{FF2B5EF4-FFF2-40B4-BE49-F238E27FC236}">
                <a16:creationId xmlns:a16="http://schemas.microsoft.com/office/drawing/2014/main" id="{7EF0FBC8-529A-650E-4C25-52A06085AED5}"/>
              </a:ext>
            </a:extLst>
          </p:cNvPr>
          <p:cNvPicPr>
            <a:picLocks noChangeAspect="1" noChangeArrowheads="1"/>
          </p:cNvPicPr>
          <p:nvPr/>
        </p:nvPicPr>
        <p:blipFill>
          <a:blip r:embed="rId2">
            <a:clrChange>
              <a:clrFrom>
                <a:srgbClr val="FFFDA8"/>
              </a:clrFrom>
              <a:clrTo>
                <a:srgbClr val="FFFDA8">
                  <a:alpha val="0"/>
                </a:srgbClr>
              </a:clrTo>
            </a:clrChange>
            <a:extLst>
              <a:ext uri="{28A0092B-C50C-407E-A947-70E740481C1C}">
                <a14:useLocalDpi xmlns:a14="http://schemas.microsoft.com/office/drawing/2010/main" val="0"/>
              </a:ext>
            </a:extLst>
          </a:blip>
          <a:srcRect/>
          <a:stretch>
            <a:fillRect/>
          </a:stretch>
        </p:blipFill>
        <p:spPr bwMode="auto">
          <a:xfrm>
            <a:off x="5674571" y="2403823"/>
            <a:ext cx="6456469" cy="390807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 name="図 9">
            <a:extLst>
              <a:ext uri="{FF2B5EF4-FFF2-40B4-BE49-F238E27FC236}">
                <a16:creationId xmlns:a16="http://schemas.microsoft.com/office/drawing/2014/main" id="{CFC87FEC-3D7E-94B6-009B-B8923C40E8A2}"/>
              </a:ext>
            </a:extLst>
          </p:cNvPr>
          <p:cNvPicPr>
            <a:picLocks noChangeAspect="1"/>
          </p:cNvPicPr>
          <p:nvPr/>
        </p:nvPicPr>
        <p:blipFill>
          <a:blip r:embed="rId3"/>
          <a:stretch>
            <a:fillRect/>
          </a:stretch>
        </p:blipFill>
        <p:spPr>
          <a:xfrm>
            <a:off x="5659276" y="869586"/>
            <a:ext cx="2215889" cy="1466767"/>
          </a:xfrm>
          <a:prstGeom prst="rect">
            <a:avLst/>
          </a:prstGeom>
        </p:spPr>
      </p:pic>
      <p:pic>
        <p:nvPicPr>
          <p:cNvPr id="12" name="図 11">
            <a:extLst>
              <a:ext uri="{FF2B5EF4-FFF2-40B4-BE49-F238E27FC236}">
                <a16:creationId xmlns:a16="http://schemas.microsoft.com/office/drawing/2014/main" id="{7CFD5857-8AF7-70A7-D5E7-68065E15ADAE}"/>
              </a:ext>
            </a:extLst>
          </p:cNvPr>
          <p:cNvPicPr>
            <a:picLocks noChangeAspect="1"/>
          </p:cNvPicPr>
          <p:nvPr/>
        </p:nvPicPr>
        <p:blipFill>
          <a:blip r:embed="rId4"/>
          <a:stretch>
            <a:fillRect/>
          </a:stretch>
        </p:blipFill>
        <p:spPr>
          <a:xfrm>
            <a:off x="7980756" y="681037"/>
            <a:ext cx="4150284" cy="1655316"/>
          </a:xfrm>
          <a:prstGeom prst="rect">
            <a:avLst/>
          </a:prstGeom>
        </p:spPr>
      </p:pic>
      <p:sp>
        <p:nvSpPr>
          <p:cNvPr id="15" name="吹き出し: 角を丸めた四角形 14">
            <a:extLst>
              <a:ext uri="{FF2B5EF4-FFF2-40B4-BE49-F238E27FC236}">
                <a16:creationId xmlns:a16="http://schemas.microsoft.com/office/drawing/2014/main" id="{07B0D2F5-B19F-1718-7350-9110C94200C0}"/>
              </a:ext>
            </a:extLst>
          </p:cNvPr>
          <p:cNvSpPr/>
          <p:nvPr/>
        </p:nvSpPr>
        <p:spPr>
          <a:xfrm>
            <a:off x="3030583" y="1602969"/>
            <a:ext cx="2575897" cy="1208757"/>
          </a:xfrm>
          <a:prstGeom prst="wedgeRoundRectCallout">
            <a:avLst>
              <a:gd name="adj1" fmla="val 59120"/>
              <a:gd name="adj2" fmla="val 33940"/>
              <a:gd name="adj3" fmla="val 16667"/>
            </a:avLst>
          </a:prstGeom>
        </p:spPr>
        <p:style>
          <a:lnRef idx="2">
            <a:schemeClr val="accent4"/>
          </a:lnRef>
          <a:fillRef idx="1">
            <a:schemeClr val="lt1"/>
          </a:fillRef>
          <a:effectRef idx="0">
            <a:schemeClr val="accent4"/>
          </a:effectRef>
          <a:fontRef idx="minor">
            <a:schemeClr val="dk1"/>
          </a:fontRef>
        </p:style>
        <p:txBody>
          <a:bodyPr rtlCol="0" anchor="ctr"/>
          <a:lstStyle/>
          <a:p>
            <a:r>
              <a:rPr kumimoji="1" lang="ja-JP" altLang="en-US" sz="1400" dirty="0">
                <a:latin typeface="UD デジタル 教科書体 NK-R" panose="02020400000000000000" pitchFamily="18" charset="-128"/>
                <a:ea typeface="UD デジタル 教科書体 NK-R" panose="02020400000000000000" pitchFamily="18" charset="-128"/>
              </a:rPr>
              <a:t>〇財務３表から分かる</a:t>
            </a:r>
            <a:r>
              <a:rPr lang="ja-JP" altLang="en-US" sz="1400" dirty="0">
                <a:latin typeface="UD デジタル 教科書体 NK-R" panose="02020400000000000000" pitchFamily="18" charset="-128"/>
                <a:ea typeface="UD デジタル 教科書体 NK-R" panose="02020400000000000000" pitchFamily="18" charset="-128"/>
              </a:rPr>
              <a:t>こと</a:t>
            </a:r>
            <a:r>
              <a:rPr kumimoji="1" lang="ja-JP" altLang="en-US" sz="1400" dirty="0">
                <a:latin typeface="UD デジタル 教科書体 NK-R" panose="02020400000000000000" pitchFamily="18" charset="-128"/>
                <a:ea typeface="UD デジタル 教科書体 NK-R" panose="02020400000000000000" pitchFamily="18" charset="-128"/>
              </a:rPr>
              <a:t>は？</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　①収益性の分析</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　②生産性の分析</a:t>
            </a:r>
            <a:endParaRPr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　③安全性の分析</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　④成長性の分析</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3" name="テキスト ボックス 2">
            <a:extLst>
              <a:ext uri="{FF2B5EF4-FFF2-40B4-BE49-F238E27FC236}">
                <a16:creationId xmlns:a16="http://schemas.microsoft.com/office/drawing/2014/main" id="{1AB984D8-D575-25CF-973C-8D4B88E49423}"/>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スライド№７</a:t>
            </a:r>
          </a:p>
        </p:txBody>
      </p:sp>
      <p:pic>
        <p:nvPicPr>
          <p:cNvPr id="5" name="Picture 2">
            <a:extLst>
              <a:ext uri="{FF2B5EF4-FFF2-40B4-BE49-F238E27FC236}">
                <a16:creationId xmlns:a16="http://schemas.microsoft.com/office/drawing/2014/main" id="{AC6F4605-2962-B245-85AC-5930EF55C45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3315787"/>
            <a:ext cx="3957505" cy="3063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127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6D1B2F-F9C9-4197-958E-44F9FD25697D}"/>
              </a:ext>
            </a:extLst>
          </p:cNvPr>
          <p:cNvSpPr>
            <a:spLocks noGrp="1"/>
          </p:cNvSpPr>
          <p:nvPr>
            <p:ph type="title"/>
          </p:nvPr>
        </p:nvSpPr>
        <p:spPr/>
        <p:txBody>
          <a:bodyPr>
            <a:normAutofit/>
          </a:bodyPr>
          <a:lstStyle/>
          <a:p>
            <a:r>
              <a:rPr kumimoji="1" lang="ja-JP" altLang="en-US" sz="3600" b="0" dirty="0"/>
              <a:t>経営分析の手法を学ぶ</a:t>
            </a:r>
            <a:br>
              <a:rPr kumimoji="1" lang="en-US" altLang="ja-JP" sz="3600" b="0" dirty="0"/>
            </a:br>
            <a:r>
              <a:rPr lang="ja-JP" altLang="en-US" sz="2000" b="0" u="none" dirty="0"/>
              <a:t>経営環境の分析</a:t>
            </a:r>
            <a:endParaRPr kumimoji="1" lang="ja-JP" altLang="en-US" sz="2400" b="0" u="none" dirty="0"/>
          </a:p>
        </p:txBody>
      </p:sp>
      <p:sp>
        <p:nvSpPr>
          <p:cNvPr id="6" name="四角形: 角を丸くする 5">
            <a:extLst>
              <a:ext uri="{FF2B5EF4-FFF2-40B4-BE49-F238E27FC236}">
                <a16:creationId xmlns:a16="http://schemas.microsoft.com/office/drawing/2014/main" id="{A4EE5D4C-32AE-4CD6-9E64-16CDF6855CA1}"/>
              </a:ext>
            </a:extLst>
          </p:cNvPr>
          <p:cNvSpPr/>
          <p:nvPr/>
        </p:nvSpPr>
        <p:spPr>
          <a:xfrm>
            <a:off x="838200" y="1548390"/>
            <a:ext cx="4131365" cy="2300867"/>
          </a:xfrm>
          <a:prstGeom prst="roundRect">
            <a:avLst/>
          </a:prstGeom>
        </p:spPr>
        <p:style>
          <a:lnRef idx="2">
            <a:schemeClr val="accent1"/>
          </a:lnRef>
          <a:fillRef idx="1">
            <a:schemeClr val="lt1"/>
          </a:fillRef>
          <a:effectRef idx="0">
            <a:schemeClr val="accent1"/>
          </a:effectRef>
          <a:fontRef idx="minor">
            <a:schemeClr val="dk1"/>
          </a:fontRef>
        </p:style>
        <p:txBody>
          <a:bodyPr rtlCol="0" anchor="t"/>
          <a:lstStyle/>
          <a:p>
            <a:pPr algn="ctr"/>
            <a:r>
              <a:rPr kumimoji="1" lang="en-US" altLang="ja-JP" dirty="0">
                <a:latin typeface="UD デジタル 教科書体 NK-R" panose="02020400000000000000" pitchFamily="18" charset="-128"/>
                <a:ea typeface="UD デジタル 教科書体 NK-R" panose="02020400000000000000" pitchFamily="18" charset="-128"/>
              </a:rPr>
              <a:t>【SWOT</a:t>
            </a:r>
            <a:r>
              <a:rPr kumimoji="1" lang="ja-JP" altLang="en-US" dirty="0">
                <a:latin typeface="UD デジタル 教科書体 NK-R" panose="02020400000000000000" pitchFamily="18" charset="-128"/>
                <a:ea typeface="UD デジタル 教科書体 NK-R" panose="02020400000000000000" pitchFamily="18" charset="-128"/>
              </a:rPr>
              <a:t>分析</a:t>
            </a:r>
            <a:r>
              <a:rPr kumimoji="1" lang="en-US" altLang="ja-JP" dirty="0">
                <a:latin typeface="UD デジタル 教科書体 NK-R" panose="02020400000000000000" pitchFamily="18" charset="-128"/>
                <a:ea typeface="UD デジタル 教科書体 NK-R" panose="02020400000000000000" pitchFamily="18" charset="-128"/>
              </a:rPr>
              <a:t>】</a:t>
            </a:r>
          </a:p>
          <a:p>
            <a:r>
              <a:rPr lang="ja-JP" altLang="en-US" dirty="0">
                <a:latin typeface="UD デジタル 教科書体 NK-R" panose="02020400000000000000" pitchFamily="18" charset="-128"/>
                <a:ea typeface="UD デジタル 教科書体 NK-R" panose="02020400000000000000" pitchFamily="18" charset="-128"/>
              </a:rPr>
              <a:t>　　</a:t>
            </a:r>
            <a:r>
              <a:rPr lang="ja-JP" altLang="en-US" sz="1600" dirty="0">
                <a:latin typeface="UD デジタル 教科書体 NK-R" panose="02020400000000000000" pitchFamily="18" charset="-128"/>
                <a:ea typeface="UD デジタル 教科書体 NK-R" panose="02020400000000000000" pitchFamily="18" charset="-128"/>
              </a:rPr>
              <a:t>経営戦略策定のプロセス（</a:t>
            </a:r>
            <a:r>
              <a:rPr lang="en-US" altLang="ja-JP" sz="1600" dirty="0">
                <a:latin typeface="UD デジタル 教科書体 NK-R" panose="02020400000000000000" pitchFamily="18" charset="-128"/>
                <a:ea typeface="UD デジタル 教科書体 NK-R" panose="02020400000000000000" pitchFamily="18" charset="-128"/>
              </a:rPr>
              <a:t>Plan</a:t>
            </a:r>
            <a:r>
              <a:rPr lang="ja-JP" altLang="en-US" sz="1600" dirty="0">
                <a:latin typeface="UD デジタル 教科書体 NK-R" panose="02020400000000000000" pitchFamily="18" charset="-128"/>
                <a:ea typeface="UD デジタル 教科書体 NK-R" panose="02020400000000000000" pitchFamily="18" charset="-128"/>
              </a:rPr>
              <a:t>）の出発点は、内外の経営環境の分析である。</a:t>
            </a:r>
            <a:endParaRPr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　　自社内部の「強み（</a:t>
            </a:r>
            <a:r>
              <a:rPr kumimoji="1" lang="en-US" altLang="ja-JP" sz="1600" dirty="0">
                <a:latin typeface="UD デジタル 教科書体 NK-R" panose="02020400000000000000" pitchFamily="18" charset="-128"/>
                <a:ea typeface="UD デジタル 教科書体 NK-R" panose="02020400000000000000" pitchFamily="18" charset="-128"/>
              </a:rPr>
              <a:t>Strength</a:t>
            </a:r>
            <a:r>
              <a:rPr kumimoji="1" lang="ja-JP" altLang="en-US" sz="1600" dirty="0">
                <a:latin typeface="UD デジタル 教科書体 NK-R" panose="02020400000000000000" pitchFamily="18" charset="-128"/>
                <a:ea typeface="UD デジタル 教科書体 NK-R" panose="02020400000000000000" pitchFamily="18" charset="-128"/>
              </a:rPr>
              <a:t>）」や「弱み（</a:t>
            </a:r>
            <a:r>
              <a:rPr kumimoji="1" lang="en-US" altLang="ja-JP" sz="1600" dirty="0">
                <a:latin typeface="UD デジタル 教科書体 NK-R" panose="02020400000000000000" pitchFamily="18" charset="-128"/>
                <a:ea typeface="UD デジタル 教科書体 NK-R" panose="02020400000000000000" pitchFamily="18" charset="-128"/>
              </a:rPr>
              <a:t>Weakness</a:t>
            </a:r>
            <a:r>
              <a:rPr kumimoji="1" lang="ja-JP" altLang="en-US" sz="1600" dirty="0">
                <a:latin typeface="UD デジタル 教科書体 NK-R" panose="02020400000000000000" pitchFamily="18" charset="-128"/>
                <a:ea typeface="UD デジタル 教科書体 NK-R" panose="02020400000000000000" pitchFamily="18" charset="-128"/>
              </a:rPr>
              <a:t>）」に注目するアプローチと外部の「機会（</a:t>
            </a:r>
            <a:r>
              <a:rPr kumimoji="1" lang="en-US" altLang="ja-JP" sz="1600" dirty="0">
                <a:latin typeface="UD デジタル 教科書体 NK-R" panose="02020400000000000000" pitchFamily="18" charset="-128"/>
                <a:ea typeface="UD デジタル 教科書体 NK-R" panose="02020400000000000000" pitchFamily="18" charset="-128"/>
              </a:rPr>
              <a:t>Opportunity</a:t>
            </a:r>
            <a:r>
              <a:rPr kumimoji="1" lang="ja-JP" altLang="en-US" sz="1600" dirty="0">
                <a:latin typeface="UD デジタル 教科書体 NK-R" panose="02020400000000000000" pitchFamily="18" charset="-128"/>
                <a:ea typeface="UD デジタル 教科書体 NK-R" panose="02020400000000000000" pitchFamily="18" charset="-128"/>
              </a:rPr>
              <a:t>）」や「脅威（</a:t>
            </a:r>
            <a:r>
              <a:rPr kumimoji="1" lang="en-US" altLang="ja-JP" sz="1600" dirty="0">
                <a:latin typeface="UD デジタル 教科書体 NK-R" panose="02020400000000000000" pitchFamily="18" charset="-128"/>
                <a:ea typeface="UD デジタル 教科書体 NK-R" panose="02020400000000000000" pitchFamily="18" charset="-128"/>
              </a:rPr>
              <a:t>Threat</a:t>
            </a:r>
            <a:r>
              <a:rPr kumimoji="1" lang="ja-JP" altLang="en-US" sz="1600" dirty="0">
                <a:latin typeface="UD デジタル 教科書体 NK-R" panose="02020400000000000000" pitchFamily="18" charset="-128"/>
                <a:ea typeface="UD デジタル 教科書体 NK-R" panose="02020400000000000000" pitchFamily="18" charset="-128"/>
              </a:rPr>
              <a:t>）」に注目するアプローチがある。これらを４つをまとめて</a:t>
            </a:r>
            <a:r>
              <a:rPr kumimoji="1" lang="en-US" altLang="ja-JP" sz="1600" dirty="0">
                <a:latin typeface="UD デジタル 教科書体 NK-R" panose="02020400000000000000" pitchFamily="18" charset="-128"/>
                <a:ea typeface="UD デジタル 教科書体 NK-R" panose="02020400000000000000" pitchFamily="18" charset="-128"/>
              </a:rPr>
              <a:t>SWOT</a:t>
            </a:r>
            <a:r>
              <a:rPr kumimoji="1" lang="ja-JP" altLang="en-US" sz="1600" dirty="0">
                <a:latin typeface="UD デジタル 教科書体 NK-R" panose="02020400000000000000" pitchFamily="18" charset="-128"/>
                <a:ea typeface="UD デジタル 教科書体 NK-R" panose="02020400000000000000" pitchFamily="18" charset="-128"/>
              </a:rPr>
              <a:t>という。</a:t>
            </a:r>
          </a:p>
        </p:txBody>
      </p:sp>
      <p:graphicFrame>
        <p:nvGraphicFramePr>
          <p:cNvPr id="9" name="図表 8">
            <a:extLst>
              <a:ext uri="{FF2B5EF4-FFF2-40B4-BE49-F238E27FC236}">
                <a16:creationId xmlns:a16="http://schemas.microsoft.com/office/drawing/2014/main" id="{27E6CAB2-1E3D-467C-81D2-FBD001AAF35B}"/>
              </a:ext>
            </a:extLst>
          </p:cNvPr>
          <p:cNvGraphicFramePr/>
          <p:nvPr>
            <p:extLst>
              <p:ext uri="{D42A27DB-BD31-4B8C-83A1-F6EECF244321}">
                <p14:modId xmlns:p14="http://schemas.microsoft.com/office/powerpoint/2010/main" val="1924235975"/>
              </p:ext>
            </p:extLst>
          </p:nvPr>
        </p:nvGraphicFramePr>
        <p:xfrm>
          <a:off x="5365032" y="1381413"/>
          <a:ext cx="5593301" cy="24034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2" name="正方形/長方形 21">
            <a:extLst>
              <a:ext uri="{FF2B5EF4-FFF2-40B4-BE49-F238E27FC236}">
                <a16:creationId xmlns:a16="http://schemas.microsoft.com/office/drawing/2014/main" id="{C15C2326-EF25-425D-AC04-F9AD780A34A8}"/>
              </a:ext>
            </a:extLst>
          </p:cNvPr>
          <p:cNvSpPr/>
          <p:nvPr/>
        </p:nvSpPr>
        <p:spPr>
          <a:xfrm>
            <a:off x="9150580" y="352258"/>
            <a:ext cx="744113" cy="307777"/>
          </a:xfrm>
          <a:prstGeom prst="rect">
            <a:avLst/>
          </a:prstGeom>
          <a:noFill/>
        </p:spPr>
        <p:txBody>
          <a:bodyPr wrap="none" lIns="91440" tIns="45720" rIns="91440" bIns="45720" anchor="ctr">
            <a:spAutoFit/>
          </a:bodyPr>
          <a:lstStyle/>
          <a:p>
            <a:pPr algn="ctr"/>
            <a:r>
              <a:rPr lang="en-US" altLang="ja-JP" sz="1400" dirty="0">
                <a:ln w="0"/>
                <a:solidFill>
                  <a:srgbClr val="FF0000"/>
                </a:solidFill>
                <a:latin typeface="UD デジタル 教科書体 NK-R" panose="02020400000000000000" pitchFamily="18" charset="-128"/>
                <a:ea typeface="UD デジタル 教科書体 NK-R" panose="02020400000000000000" pitchFamily="18" charset="-128"/>
              </a:rPr>
              <a:t>PEST</a:t>
            </a:r>
            <a:r>
              <a:rPr lang="ja-JP" altLang="en-US" sz="1400" dirty="0">
                <a:ln w="0"/>
                <a:solidFill>
                  <a:srgbClr val="FF0000"/>
                </a:solidFill>
                <a:latin typeface="UD デジタル 教科書体 NK-R" panose="02020400000000000000" pitchFamily="18" charset="-128"/>
                <a:ea typeface="UD デジタル 教科書体 NK-R" panose="02020400000000000000" pitchFamily="18" charset="-128"/>
              </a:rPr>
              <a:t>*</a:t>
            </a:r>
            <a:endParaRPr lang="en-US" altLang="ja-JP" sz="1400" dirty="0">
              <a:ln w="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23" name="正方形/長方形 22">
            <a:extLst>
              <a:ext uri="{FF2B5EF4-FFF2-40B4-BE49-F238E27FC236}">
                <a16:creationId xmlns:a16="http://schemas.microsoft.com/office/drawing/2014/main" id="{7CDED60A-EB60-4A8B-9CE2-52FC65AE06FB}"/>
              </a:ext>
            </a:extLst>
          </p:cNvPr>
          <p:cNvSpPr/>
          <p:nvPr/>
        </p:nvSpPr>
        <p:spPr>
          <a:xfrm>
            <a:off x="8598392" y="571733"/>
            <a:ext cx="1632178" cy="276999"/>
          </a:xfrm>
          <a:prstGeom prst="rect">
            <a:avLst/>
          </a:prstGeom>
          <a:noFill/>
        </p:spPr>
        <p:txBody>
          <a:bodyPr wrap="none" lIns="91440" tIns="45720" rIns="91440" bIns="45720">
            <a:spAutoFit/>
          </a:bodyPr>
          <a:lstStyle/>
          <a:p>
            <a:pPr algn="ctr"/>
            <a:r>
              <a:rPr lang="en-US" altLang="ja-JP" sz="1200" dirty="0">
                <a:ln w="0"/>
                <a:latin typeface="UD デジタル 教科書体 NK-R" panose="02020400000000000000" pitchFamily="18" charset="-128"/>
                <a:ea typeface="UD デジタル 教科書体 NK-R" panose="02020400000000000000" pitchFamily="18" charset="-128"/>
              </a:rPr>
              <a:t>Politics:</a:t>
            </a:r>
            <a:r>
              <a:rPr lang="ja-JP" altLang="en-US" sz="1200" dirty="0">
                <a:ln w="0"/>
                <a:latin typeface="UD デジタル 教科書体 NK-R" panose="02020400000000000000" pitchFamily="18" charset="-128"/>
                <a:ea typeface="UD デジタル 教科書体 NK-R" panose="02020400000000000000" pitchFamily="18" charset="-128"/>
              </a:rPr>
              <a:t>政治・法規制</a:t>
            </a:r>
            <a:endParaRPr lang="ja-JP" altLang="en-US" sz="1200" b="0" cap="none" spc="0" dirty="0">
              <a:ln w="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3" name="正方形/長方形 42">
            <a:extLst>
              <a:ext uri="{FF2B5EF4-FFF2-40B4-BE49-F238E27FC236}">
                <a16:creationId xmlns:a16="http://schemas.microsoft.com/office/drawing/2014/main" id="{A5599E45-E388-4570-AF45-BB5095B096EB}"/>
              </a:ext>
            </a:extLst>
          </p:cNvPr>
          <p:cNvSpPr/>
          <p:nvPr/>
        </p:nvSpPr>
        <p:spPr>
          <a:xfrm>
            <a:off x="8598392" y="753947"/>
            <a:ext cx="1231427" cy="276999"/>
          </a:xfrm>
          <a:prstGeom prst="rect">
            <a:avLst/>
          </a:prstGeom>
          <a:noFill/>
        </p:spPr>
        <p:txBody>
          <a:bodyPr wrap="none" lIns="91440" tIns="45720" rIns="91440" bIns="45720">
            <a:spAutoFit/>
          </a:bodyPr>
          <a:lstStyle/>
          <a:p>
            <a:pPr algn="ctr"/>
            <a:r>
              <a:rPr lang="en-US" altLang="ja-JP" sz="1200" dirty="0">
                <a:ln w="0"/>
                <a:latin typeface="UD デジタル 教科書体 NK-R" panose="02020400000000000000" pitchFamily="18" charset="-128"/>
                <a:ea typeface="UD デジタル 教科書体 NK-R" panose="02020400000000000000" pitchFamily="18" charset="-128"/>
              </a:rPr>
              <a:t>Economy</a:t>
            </a:r>
            <a:r>
              <a:rPr lang="ja-JP" altLang="en-US" sz="1200" dirty="0">
                <a:ln w="0"/>
                <a:latin typeface="UD デジタル 教科書体 NK-R" panose="02020400000000000000" pitchFamily="18" charset="-128"/>
                <a:ea typeface="UD デジタル 教科書体 NK-R" panose="02020400000000000000" pitchFamily="18" charset="-128"/>
              </a:rPr>
              <a:t>：経済</a:t>
            </a:r>
            <a:endParaRPr lang="ja-JP" altLang="en-US" sz="1200" b="0" cap="none" spc="0" dirty="0">
              <a:ln w="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4" name="正方形/長方形 43">
            <a:extLst>
              <a:ext uri="{FF2B5EF4-FFF2-40B4-BE49-F238E27FC236}">
                <a16:creationId xmlns:a16="http://schemas.microsoft.com/office/drawing/2014/main" id="{68CE8F59-57C6-48A9-9BFF-A1B8DA37B7D0}"/>
              </a:ext>
            </a:extLst>
          </p:cNvPr>
          <p:cNvSpPr/>
          <p:nvPr/>
        </p:nvSpPr>
        <p:spPr>
          <a:xfrm>
            <a:off x="8598392" y="924167"/>
            <a:ext cx="2359941" cy="276999"/>
          </a:xfrm>
          <a:prstGeom prst="rect">
            <a:avLst/>
          </a:prstGeom>
          <a:noFill/>
        </p:spPr>
        <p:txBody>
          <a:bodyPr wrap="none" lIns="91440" tIns="45720" rIns="91440" bIns="45720">
            <a:spAutoFit/>
          </a:bodyPr>
          <a:lstStyle/>
          <a:p>
            <a:pPr algn="ctr"/>
            <a:r>
              <a:rPr lang="en-US" altLang="ja-JP" sz="1200" dirty="0">
                <a:ln w="0"/>
                <a:latin typeface="UD デジタル 教科書体 NK-R" panose="02020400000000000000" pitchFamily="18" charset="-128"/>
                <a:ea typeface="UD デジタル 教科書体 NK-R" panose="02020400000000000000" pitchFamily="18" charset="-128"/>
              </a:rPr>
              <a:t>Society</a:t>
            </a:r>
            <a:r>
              <a:rPr lang="ja-JP" altLang="en-US" sz="1200" dirty="0">
                <a:ln w="0"/>
                <a:latin typeface="UD デジタル 教科書体 NK-R" panose="02020400000000000000" pitchFamily="18" charset="-128"/>
                <a:ea typeface="UD デジタル 教科書体 NK-R" panose="02020400000000000000" pitchFamily="18" charset="-128"/>
              </a:rPr>
              <a:t>：社会・人口動態・価値観</a:t>
            </a:r>
            <a:endParaRPr lang="ja-JP" altLang="en-US" sz="1200" b="0" cap="none" spc="0" dirty="0">
              <a:ln w="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5" name="正方形/長方形 44">
            <a:extLst>
              <a:ext uri="{FF2B5EF4-FFF2-40B4-BE49-F238E27FC236}">
                <a16:creationId xmlns:a16="http://schemas.microsoft.com/office/drawing/2014/main" id="{37ADDC16-2A32-46AA-9FFE-B212474A4E46}"/>
              </a:ext>
            </a:extLst>
          </p:cNvPr>
          <p:cNvSpPr/>
          <p:nvPr/>
        </p:nvSpPr>
        <p:spPr>
          <a:xfrm>
            <a:off x="8598392" y="1102205"/>
            <a:ext cx="1407757" cy="276999"/>
          </a:xfrm>
          <a:prstGeom prst="rect">
            <a:avLst/>
          </a:prstGeom>
          <a:noFill/>
        </p:spPr>
        <p:txBody>
          <a:bodyPr wrap="none" lIns="91440" tIns="45720" rIns="91440" bIns="45720">
            <a:spAutoFit/>
          </a:bodyPr>
          <a:lstStyle/>
          <a:p>
            <a:pPr algn="ctr"/>
            <a:r>
              <a:rPr lang="en-US" altLang="ja-JP" sz="1200" dirty="0">
                <a:ln w="0"/>
                <a:latin typeface="UD デジタル 教科書体 NK-R" panose="02020400000000000000" pitchFamily="18" charset="-128"/>
                <a:ea typeface="UD デジタル 教科書体 NK-R" panose="02020400000000000000" pitchFamily="18" charset="-128"/>
              </a:rPr>
              <a:t>Tec</a:t>
            </a:r>
            <a:r>
              <a:rPr lang="ja-JP" altLang="en-US" sz="1200" dirty="0">
                <a:ln w="0"/>
                <a:latin typeface="UD デジタル 教科書体 NK-R" panose="02020400000000000000" pitchFamily="18" charset="-128"/>
                <a:ea typeface="UD デジタル 教科書体 NK-R" panose="02020400000000000000" pitchFamily="18" charset="-128"/>
              </a:rPr>
              <a:t>ｈ</a:t>
            </a:r>
            <a:r>
              <a:rPr lang="en-US" altLang="ja-JP" sz="1200" dirty="0" err="1">
                <a:ln w="0"/>
                <a:latin typeface="UD デジタル 教科書体 NK-R" panose="02020400000000000000" pitchFamily="18" charset="-128"/>
                <a:ea typeface="UD デジタル 教科書体 NK-R" panose="02020400000000000000" pitchFamily="18" charset="-128"/>
              </a:rPr>
              <a:t>nology</a:t>
            </a:r>
            <a:r>
              <a:rPr lang="en-US" altLang="ja-JP" sz="1200" dirty="0">
                <a:ln w="0"/>
                <a:latin typeface="UD デジタル 教科書体 NK-R" panose="02020400000000000000" pitchFamily="18" charset="-128"/>
                <a:ea typeface="UD デジタル 教科書体 NK-R" panose="02020400000000000000" pitchFamily="18" charset="-128"/>
              </a:rPr>
              <a:t>:</a:t>
            </a:r>
            <a:r>
              <a:rPr lang="ja-JP" altLang="en-US" sz="1200" dirty="0">
                <a:ln w="0"/>
                <a:latin typeface="UD デジタル 教科書体 NK-R" panose="02020400000000000000" pitchFamily="18" charset="-128"/>
                <a:ea typeface="UD デジタル 教科書体 NK-R" panose="02020400000000000000" pitchFamily="18" charset="-128"/>
              </a:rPr>
              <a:t>技術</a:t>
            </a:r>
            <a:endParaRPr lang="ja-JP" altLang="en-US" sz="1200" b="0" cap="none" spc="0" dirty="0">
              <a:ln w="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4" name="楕円 23">
            <a:extLst>
              <a:ext uri="{FF2B5EF4-FFF2-40B4-BE49-F238E27FC236}">
                <a16:creationId xmlns:a16="http://schemas.microsoft.com/office/drawing/2014/main" id="{9C06D7A9-CA02-440E-9AD1-51641F002513}"/>
              </a:ext>
            </a:extLst>
          </p:cNvPr>
          <p:cNvSpPr/>
          <p:nvPr/>
        </p:nvSpPr>
        <p:spPr>
          <a:xfrm>
            <a:off x="8142135" y="360708"/>
            <a:ext cx="3005593" cy="1154610"/>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D0A719A2-4F56-4BF0-BABC-35E4E038768A}"/>
              </a:ext>
            </a:extLst>
          </p:cNvPr>
          <p:cNvSpPr/>
          <p:nvPr/>
        </p:nvSpPr>
        <p:spPr>
          <a:xfrm>
            <a:off x="5176300" y="1557242"/>
            <a:ext cx="6448508" cy="4625713"/>
          </a:xfrm>
          <a:prstGeom prst="rect">
            <a:avLst/>
          </a:prstGeom>
          <a:noFill/>
        </p:spPr>
        <p:style>
          <a:lnRef idx="2">
            <a:schemeClr val="accent6"/>
          </a:lnRef>
          <a:fillRef idx="1">
            <a:schemeClr val="lt1"/>
          </a:fillRef>
          <a:effectRef idx="0">
            <a:schemeClr val="accent6"/>
          </a:effectRef>
          <a:fontRef idx="minor">
            <a:schemeClr val="dk1"/>
          </a:fontRef>
        </p:style>
        <p:txBody>
          <a:bodyPr rtlCol="0" anchor="t"/>
          <a:lstStyle/>
          <a:p>
            <a:endParaRPr kumimoji="1" lang="en-US" altLang="ja-JP" dirty="0">
              <a:latin typeface="UD デジタル 教科書体 NK-R" panose="02020400000000000000" pitchFamily="18" charset="-128"/>
              <a:ea typeface="UD デジタル 教科書体 NK-R" panose="02020400000000000000" pitchFamily="18" charset="-128"/>
            </a:endParaRPr>
          </a:p>
          <a:p>
            <a:endParaRPr lang="en-US" altLang="ja-JP" dirty="0">
              <a:latin typeface="UD デジタル 教科書体 NK-R" panose="02020400000000000000" pitchFamily="18" charset="-128"/>
              <a:ea typeface="UD デジタル 教科書体 NK-R" panose="02020400000000000000" pitchFamily="18" charset="-128"/>
            </a:endParaRPr>
          </a:p>
          <a:p>
            <a:endParaRPr kumimoji="1" lang="en-US" altLang="ja-JP" dirty="0">
              <a:latin typeface="UD デジタル 教科書体 NK-R" panose="02020400000000000000" pitchFamily="18" charset="-128"/>
              <a:ea typeface="UD デジタル 教科書体 NK-R" panose="02020400000000000000" pitchFamily="18" charset="-128"/>
            </a:endParaRPr>
          </a:p>
          <a:p>
            <a:endParaRPr lang="en-US" altLang="ja-JP" dirty="0">
              <a:latin typeface="UD デジタル 教科書体 NK-R" panose="02020400000000000000" pitchFamily="18" charset="-128"/>
              <a:ea typeface="UD デジタル 教科書体 NK-R" panose="02020400000000000000" pitchFamily="18" charset="-128"/>
            </a:endParaRPr>
          </a:p>
          <a:p>
            <a:endParaRPr kumimoji="1" lang="en-US" altLang="ja-JP" dirty="0">
              <a:latin typeface="UD デジタル 教科書体 NK-R" panose="02020400000000000000" pitchFamily="18" charset="-128"/>
              <a:ea typeface="UD デジタル 教科書体 NK-R" panose="02020400000000000000" pitchFamily="18" charset="-128"/>
            </a:endParaRPr>
          </a:p>
          <a:p>
            <a:endParaRPr lang="en-US" altLang="ja-JP" dirty="0">
              <a:latin typeface="UD デジタル 教科書体 NK-R" panose="02020400000000000000" pitchFamily="18" charset="-128"/>
              <a:ea typeface="UD デジタル 教科書体 NK-R" panose="02020400000000000000" pitchFamily="18" charset="-128"/>
            </a:endParaRPr>
          </a:p>
          <a:p>
            <a:endParaRPr lang="en-US" altLang="ja-JP" dirty="0">
              <a:latin typeface="UD デジタル 教科書体 NK-R" panose="02020400000000000000" pitchFamily="18" charset="-128"/>
              <a:ea typeface="UD デジタル 教科書体 NK-R" panose="02020400000000000000" pitchFamily="18" charset="-128"/>
            </a:endParaRPr>
          </a:p>
          <a:p>
            <a:endParaRPr lang="en-US" altLang="ja-JP" sz="1100" dirty="0">
              <a:latin typeface="UD デジタル 教科書体 NK-R" panose="02020400000000000000" pitchFamily="18" charset="-128"/>
              <a:ea typeface="UD デジタル 教科書体 NK-R" panose="02020400000000000000" pitchFamily="18" charset="-128"/>
            </a:endParaRPr>
          </a:p>
          <a:p>
            <a:r>
              <a:rPr lang="ja-JP" altLang="en-US" sz="1600" dirty="0">
                <a:latin typeface="UD デジタル 教科書体 NK-R" panose="02020400000000000000" pitchFamily="18" charset="-128"/>
                <a:ea typeface="UD デジタル 教科書体 NK-R" panose="02020400000000000000" pitchFamily="18" charset="-128"/>
              </a:rPr>
              <a:t>　　</a:t>
            </a:r>
            <a:r>
              <a:rPr kumimoji="1" lang="ja-JP" altLang="en-US" sz="1600" dirty="0">
                <a:latin typeface="UD デジタル 教科書体 NK-R" panose="02020400000000000000" pitchFamily="18" charset="-128"/>
                <a:ea typeface="UD デジタル 教科書体 NK-R" panose="02020400000000000000" pitchFamily="18" charset="-128"/>
              </a:rPr>
              <a:t>企業にとって、統制不可能な外部要因を「マクロ環境」といい、代表的なのが</a:t>
            </a:r>
            <a:r>
              <a:rPr kumimoji="1" lang="en-US" altLang="ja-JP" sz="1600" dirty="0">
                <a:latin typeface="UD デジタル 教科書体 NK-R" panose="02020400000000000000" pitchFamily="18" charset="-128"/>
                <a:ea typeface="UD デジタル 教科書体 NK-R" panose="02020400000000000000" pitchFamily="18" charset="-128"/>
              </a:rPr>
              <a:t>PEST</a:t>
            </a:r>
            <a:r>
              <a:rPr kumimoji="1" lang="ja-JP" altLang="en-US" sz="1600" dirty="0">
                <a:latin typeface="UD デジタル 教科書体 NK-R" panose="02020400000000000000" pitchFamily="18" charset="-128"/>
                <a:ea typeface="UD デジタル 教科書体 NK-R" panose="02020400000000000000" pitchFamily="18" charset="-128"/>
              </a:rPr>
              <a:t>である。</a:t>
            </a:r>
            <a:endParaRPr lang="en-US" altLang="ja-JP" sz="1600" dirty="0">
              <a:latin typeface="UD デジタル 教科書体 NK-R" panose="02020400000000000000" pitchFamily="18" charset="-128"/>
              <a:ea typeface="UD デジタル 教科書体 NK-R" panose="02020400000000000000" pitchFamily="18" charset="-128"/>
            </a:endParaRPr>
          </a:p>
          <a:p>
            <a:r>
              <a:rPr lang="ja-JP" altLang="en-US" sz="1600" dirty="0">
                <a:latin typeface="UD デジタル 教科書体 NK-R" panose="02020400000000000000" pitchFamily="18" charset="-128"/>
                <a:ea typeface="UD デジタル 教科書体 NK-R" panose="02020400000000000000" pitchFamily="18" charset="-128"/>
              </a:rPr>
              <a:t>　　また、包括的に経営環境を分析するためには、ミクロ環境や内部環境にも目を向けるべきで、ミクロ環境の市場・顧客（</a:t>
            </a:r>
            <a:r>
              <a:rPr lang="en-US" altLang="ja-JP" sz="1600" dirty="0">
                <a:latin typeface="UD デジタル 教科書体 NK-R" panose="02020400000000000000" pitchFamily="18" charset="-128"/>
                <a:ea typeface="UD デジタル 教科書体 NK-R" panose="02020400000000000000" pitchFamily="18" charset="-128"/>
              </a:rPr>
              <a:t>Customer</a:t>
            </a:r>
            <a:r>
              <a:rPr lang="ja-JP" altLang="en-US" sz="1600" dirty="0">
                <a:latin typeface="UD デジタル 教科書体 NK-R" panose="02020400000000000000" pitchFamily="18" charset="-128"/>
                <a:ea typeface="UD デジタル 教科書体 NK-R" panose="02020400000000000000" pitchFamily="18" charset="-128"/>
              </a:rPr>
              <a:t>）と業界・競合他社（</a:t>
            </a:r>
            <a:r>
              <a:rPr lang="en-US" altLang="ja-JP" sz="1600" dirty="0">
                <a:latin typeface="UD デジタル 教科書体 NK-R" panose="02020400000000000000" pitchFamily="18" charset="-128"/>
                <a:ea typeface="UD デジタル 教科書体 NK-R" panose="02020400000000000000" pitchFamily="18" charset="-128"/>
              </a:rPr>
              <a:t>Competitor</a:t>
            </a:r>
            <a:r>
              <a:rPr lang="ja-JP" altLang="en-US" sz="1600" dirty="0">
                <a:latin typeface="UD デジタル 教科書体 NK-R" panose="02020400000000000000" pitchFamily="18" charset="-128"/>
                <a:ea typeface="UD デジタル 教科書体 NK-R" panose="02020400000000000000" pitchFamily="18" charset="-128"/>
              </a:rPr>
              <a:t>）に、内部環境である自社（</a:t>
            </a:r>
            <a:r>
              <a:rPr lang="en-US" altLang="ja-JP" sz="1600" dirty="0">
                <a:latin typeface="UD デジタル 教科書体 NK-R" panose="02020400000000000000" pitchFamily="18" charset="-128"/>
                <a:ea typeface="UD デジタル 教科書体 NK-R" panose="02020400000000000000" pitchFamily="18" charset="-128"/>
              </a:rPr>
              <a:t>Company</a:t>
            </a:r>
            <a:r>
              <a:rPr lang="ja-JP" altLang="en-US" sz="1600" dirty="0">
                <a:latin typeface="UD デジタル 教科書体 NK-R" panose="02020400000000000000" pitchFamily="18" charset="-128"/>
                <a:ea typeface="UD デジタル 教科書体 NK-R" panose="02020400000000000000" pitchFamily="18" charset="-128"/>
              </a:rPr>
              <a:t>）を加えた、３</a:t>
            </a:r>
            <a:r>
              <a:rPr lang="en-US" altLang="ja-JP" sz="1600" dirty="0">
                <a:latin typeface="UD デジタル 教科書体 NK-R" panose="02020400000000000000" pitchFamily="18" charset="-128"/>
                <a:ea typeface="UD デジタル 教科書体 NK-R" panose="02020400000000000000" pitchFamily="18" charset="-128"/>
              </a:rPr>
              <a:t>C</a:t>
            </a:r>
            <a:r>
              <a:rPr lang="ja-JP" altLang="en-US" sz="1600" dirty="0">
                <a:latin typeface="UD デジタル 教科書体 NK-R" panose="02020400000000000000" pitchFamily="18" charset="-128"/>
                <a:ea typeface="UD デジタル 教科書体 NK-R" panose="02020400000000000000" pitchFamily="18" charset="-128"/>
              </a:rPr>
              <a:t>＋</a:t>
            </a:r>
            <a:r>
              <a:rPr lang="en-US" altLang="ja-JP" sz="1600" dirty="0">
                <a:latin typeface="UD デジタル 教科書体 NK-R" panose="02020400000000000000" pitchFamily="18" charset="-128"/>
                <a:ea typeface="UD デジタル 教科書体 NK-R" panose="02020400000000000000" pitchFamily="18" charset="-128"/>
              </a:rPr>
              <a:t>PEST</a:t>
            </a:r>
            <a:r>
              <a:rPr lang="ja-JP" altLang="en-US" sz="1600" dirty="0">
                <a:latin typeface="UD デジタル 教科書体 NK-R" panose="02020400000000000000" pitchFamily="18" charset="-128"/>
                <a:ea typeface="UD デジタル 教科書体 NK-R" panose="02020400000000000000" pitchFamily="18" charset="-128"/>
              </a:rPr>
              <a:t>を意識することがベターである。</a:t>
            </a:r>
            <a:endParaRPr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　　企業の現場で良く起こる致命的な間違いは、経営戦略を策定・実行してから、別の方法に気づき後悔すること。経営環境分析の段階では、実現性や期待効果などを気にせず、４つの視点から考え得る戦略を広角的にとらえることが重要。</a:t>
            </a:r>
            <a:endParaRPr kumimoji="1" lang="en-US" altLang="ja-JP" sz="1600" dirty="0">
              <a:latin typeface="UD デジタル 教科書体 NK-R" panose="02020400000000000000" pitchFamily="18" charset="-128"/>
              <a:ea typeface="UD デジタル 教科書体 NK-R" panose="02020400000000000000" pitchFamily="18" charset="-128"/>
            </a:endParaRPr>
          </a:p>
        </p:txBody>
      </p:sp>
      <p:sp>
        <p:nvSpPr>
          <p:cNvPr id="46" name="四角形: 角を丸くする 45">
            <a:extLst>
              <a:ext uri="{FF2B5EF4-FFF2-40B4-BE49-F238E27FC236}">
                <a16:creationId xmlns:a16="http://schemas.microsoft.com/office/drawing/2014/main" id="{72887EAE-758D-4248-BA37-18F8A7E6E782}"/>
              </a:ext>
            </a:extLst>
          </p:cNvPr>
          <p:cNvSpPr/>
          <p:nvPr/>
        </p:nvSpPr>
        <p:spPr>
          <a:xfrm>
            <a:off x="838200" y="3882088"/>
            <a:ext cx="4131365" cy="2300867"/>
          </a:xfrm>
          <a:prstGeom prst="roundRect">
            <a:avLst/>
          </a:prstGeom>
        </p:spPr>
        <p:style>
          <a:lnRef idx="2">
            <a:schemeClr val="accent1"/>
          </a:lnRef>
          <a:fillRef idx="1">
            <a:schemeClr val="lt1"/>
          </a:fillRef>
          <a:effectRef idx="0">
            <a:schemeClr val="accent1"/>
          </a:effectRef>
          <a:fontRef idx="minor">
            <a:schemeClr val="dk1"/>
          </a:fontRef>
        </p:style>
        <p:txBody>
          <a:bodyPr rtlCol="0" anchor="t"/>
          <a:lstStyle/>
          <a:p>
            <a:pPr algn="ctr"/>
            <a:r>
              <a:rPr kumimoji="1" lang="en-US" altLang="ja-JP" dirty="0">
                <a:latin typeface="UD デジタル 教科書体 NK-R" panose="02020400000000000000" pitchFamily="18" charset="-128"/>
                <a:ea typeface="UD デジタル 教科書体 NK-R" panose="02020400000000000000" pitchFamily="18" charset="-128"/>
              </a:rPr>
              <a:t>【</a:t>
            </a:r>
            <a:r>
              <a:rPr kumimoji="1" lang="ja-JP" altLang="en-US" dirty="0">
                <a:latin typeface="UD デジタル 教科書体 NK-R" panose="02020400000000000000" pitchFamily="18" charset="-128"/>
                <a:ea typeface="UD デジタル 教科書体 NK-R" panose="02020400000000000000" pitchFamily="18" charset="-128"/>
              </a:rPr>
              <a:t>クロス分析</a:t>
            </a:r>
            <a:r>
              <a:rPr kumimoji="1" lang="en-US" altLang="ja-JP" dirty="0">
                <a:latin typeface="UD デジタル 教科書体 NK-R" panose="02020400000000000000" pitchFamily="18" charset="-128"/>
                <a:ea typeface="UD デジタル 教科書体 NK-R" panose="02020400000000000000" pitchFamily="18" charset="-128"/>
              </a:rPr>
              <a:t>】</a:t>
            </a:r>
          </a:p>
          <a:p>
            <a:r>
              <a:rPr kumimoji="1" lang="ja-JP" altLang="en-US" sz="1600" dirty="0">
                <a:latin typeface="UD デジタル 教科書体 NK-R" panose="02020400000000000000" pitchFamily="18" charset="-128"/>
                <a:ea typeface="UD デジタル 教科書体 NK-R" panose="02020400000000000000" pitchFamily="18" charset="-128"/>
              </a:rPr>
              <a:t>・</a:t>
            </a:r>
            <a:r>
              <a:rPr kumimoji="1" lang="en-US" altLang="ja-JP" sz="1600" dirty="0">
                <a:latin typeface="UD デジタル 教科書体 NK-R" panose="02020400000000000000" pitchFamily="18" charset="-128"/>
                <a:ea typeface="UD デジタル 教科書体 NK-R" panose="02020400000000000000" pitchFamily="18" charset="-128"/>
              </a:rPr>
              <a:t>S×O</a:t>
            </a:r>
            <a:r>
              <a:rPr kumimoji="1" lang="ja-JP" altLang="en-US" sz="1600" dirty="0">
                <a:latin typeface="UD デジタル 教科書体 NK-R" panose="02020400000000000000" pitchFamily="18" charset="-128"/>
                <a:ea typeface="UD デジタル 教科書体 NK-R" panose="02020400000000000000" pitchFamily="18" charset="-128"/>
              </a:rPr>
              <a:t>：強みを生かして機会を捉える</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lang="ja-JP" altLang="en-US" sz="1600" dirty="0">
                <a:latin typeface="UD デジタル 教科書体 NK-R" panose="02020400000000000000" pitchFamily="18" charset="-128"/>
                <a:ea typeface="UD デジタル 教科書体 NK-R" panose="02020400000000000000" pitchFamily="18" charset="-128"/>
              </a:rPr>
              <a:t>・</a:t>
            </a:r>
            <a:r>
              <a:rPr lang="en-US" altLang="ja-JP" sz="1600" dirty="0">
                <a:latin typeface="UD デジタル 教科書体 NK-R" panose="02020400000000000000" pitchFamily="18" charset="-128"/>
                <a:ea typeface="UD デジタル 教科書体 NK-R" panose="02020400000000000000" pitchFamily="18" charset="-128"/>
              </a:rPr>
              <a:t>S×T</a:t>
            </a:r>
            <a:r>
              <a:rPr lang="ja-JP" altLang="en-US" sz="1600" dirty="0">
                <a:latin typeface="UD デジタル 教科書体 NK-R" panose="02020400000000000000" pitchFamily="18" charset="-128"/>
                <a:ea typeface="UD デジタル 教科書体 NK-R" panose="02020400000000000000" pitchFamily="18" charset="-128"/>
              </a:rPr>
              <a:t>：強みを生かして脅威に対処する</a:t>
            </a:r>
            <a:endParaRPr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a:t>
            </a:r>
            <a:r>
              <a:rPr kumimoji="1" lang="en-US" altLang="ja-JP" sz="1600" dirty="0">
                <a:latin typeface="UD デジタル 教科書体 NK-R" panose="02020400000000000000" pitchFamily="18" charset="-128"/>
                <a:ea typeface="UD デジタル 教科書体 NK-R" panose="02020400000000000000" pitchFamily="18" charset="-128"/>
              </a:rPr>
              <a:t>W×O</a:t>
            </a:r>
            <a:r>
              <a:rPr kumimoji="1" lang="ja-JP" altLang="en-US" sz="1600" dirty="0">
                <a:latin typeface="UD デジタル 教科書体 NK-R" panose="02020400000000000000" pitchFamily="18" charset="-128"/>
                <a:ea typeface="UD デジタル 教科書体 NK-R" panose="02020400000000000000" pitchFamily="18" charset="-128"/>
              </a:rPr>
              <a:t>：弱みを克服して機会を捉える</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lang="ja-JP" altLang="en-US" sz="1600" dirty="0">
                <a:latin typeface="UD デジタル 教科書体 NK-R" panose="02020400000000000000" pitchFamily="18" charset="-128"/>
                <a:ea typeface="UD デジタル 教科書体 NK-R" panose="02020400000000000000" pitchFamily="18" charset="-128"/>
              </a:rPr>
              <a:t>・</a:t>
            </a:r>
            <a:r>
              <a:rPr lang="en-US" altLang="ja-JP" sz="1600" dirty="0">
                <a:latin typeface="UD デジタル 教科書体 NK-R" panose="02020400000000000000" pitchFamily="18" charset="-128"/>
                <a:ea typeface="UD デジタル 教科書体 NK-R" panose="02020400000000000000" pitchFamily="18" charset="-128"/>
              </a:rPr>
              <a:t>W×T</a:t>
            </a:r>
            <a:r>
              <a:rPr lang="ja-JP" altLang="en-US" sz="1600" dirty="0">
                <a:latin typeface="UD デジタル 教科書体 NK-R" panose="02020400000000000000" pitchFamily="18" charset="-128"/>
                <a:ea typeface="UD デジタル 教科書体 NK-R" panose="02020400000000000000" pitchFamily="18" charset="-128"/>
              </a:rPr>
              <a:t>：弱みを克服して脅威に対処する</a:t>
            </a:r>
            <a:endParaRPr lang="en-US" altLang="ja-JP" sz="1600" dirty="0">
              <a:latin typeface="UD デジタル 教科書体 NK-R" panose="02020400000000000000" pitchFamily="18" charset="-128"/>
              <a:ea typeface="UD デジタル 教科書体 NK-R" panose="02020400000000000000" pitchFamily="18" charset="-128"/>
            </a:endParaRPr>
          </a:p>
          <a:p>
            <a:r>
              <a:rPr lang="ja-JP" altLang="en-US" sz="1600" dirty="0">
                <a:latin typeface="UD デジタル 教科書体 NK-R" panose="02020400000000000000" pitchFamily="18" charset="-128"/>
                <a:ea typeface="UD デジタル 教科書体 NK-R" panose="02020400000000000000" pitchFamily="18" charset="-128"/>
              </a:rPr>
              <a:t>　　経営戦略の基本は、</a:t>
            </a:r>
            <a:r>
              <a:rPr lang="en-US" altLang="ja-JP" sz="1600" dirty="0">
                <a:latin typeface="UD デジタル 教科書体 NK-R" panose="02020400000000000000" pitchFamily="18" charset="-128"/>
                <a:ea typeface="UD デジタル 教科書体 NK-R" panose="02020400000000000000" pitchFamily="18" charset="-128"/>
              </a:rPr>
              <a:t>S×O</a:t>
            </a:r>
            <a:r>
              <a:rPr lang="ja-JP" altLang="en-US" sz="1600" dirty="0">
                <a:latin typeface="UD デジタル 教科書体 NK-R" panose="02020400000000000000" pitchFamily="18" charset="-128"/>
                <a:ea typeface="UD デジタル 教科書体 NK-R" panose="02020400000000000000" pitchFamily="18" charset="-128"/>
              </a:rPr>
              <a:t>で、</a:t>
            </a:r>
            <a:r>
              <a:rPr lang="en-US" altLang="ja-JP" sz="1600" dirty="0">
                <a:latin typeface="UD デジタル 教科書体 NK-R" panose="02020400000000000000" pitchFamily="18" charset="-128"/>
                <a:ea typeface="UD デジタル 教科書体 NK-R" panose="02020400000000000000" pitchFamily="18" charset="-128"/>
              </a:rPr>
              <a:t>W×T</a:t>
            </a:r>
            <a:r>
              <a:rPr lang="ja-JP" altLang="en-US" sz="1600" dirty="0">
                <a:latin typeface="UD デジタル 教科書体 NK-R" panose="02020400000000000000" pitchFamily="18" charset="-128"/>
                <a:ea typeface="UD デジタル 教科書体 NK-R" panose="02020400000000000000" pitchFamily="18" charset="-128"/>
              </a:rPr>
              <a:t>はどちらかといえば、組織やオペレーションの改善。</a:t>
            </a:r>
            <a:endParaRPr lang="en-US" altLang="ja-JP" sz="1600" dirty="0">
              <a:latin typeface="UD デジタル 教科書体 NK-R" panose="02020400000000000000" pitchFamily="18" charset="-128"/>
              <a:ea typeface="UD デジタル 教科書体 NK-R" panose="02020400000000000000" pitchFamily="18" charset="-128"/>
            </a:endParaRPr>
          </a:p>
        </p:txBody>
      </p:sp>
      <p:sp>
        <p:nvSpPr>
          <p:cNvPr id="3" name="テキスト ボックス 2">
            <a:extLst>
              <a:ext uri="{FF2B5EF4-FFF2-40B4-BE49-F238E27FC236}">
                <a16:creationId xmlns:a16="http://schemas.microsoft.com/office/drawing/2014/main" id="{2BB20442-46DF-EAFC-8C1E-749D95DF1D85}"/>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スライド№８</a:t>
            </a:r>
          </a:p>
        </p:txBody>
      </p:sp>
    </p:spTree>
    <p:extLst>
      <p:ext uri="{BB962C8B-B14F-4D97-AF65-F5344CB8AC3E}">
        <p14:creationId xmlns:p14="http://schemas.microsoft.com/office/powerpoint/2010/main" val="4010323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ACA17C-E338-0AC4-F3B9-434FB511A50B}"/>
              </a:ext>
            </a:extLst>
          </p:cNvPr>
          <p:cNvSpPr>
            <a:spLocks noGrp="1"/>
          </p:cNvSpPr>
          <p:nvPr>
            <p:ph type="title"/>
          </p:nvPr>
        </p:nvSpPr>
        <p:spPr/>
        <p:txBody>
          <a:bodyPr/>
          <a:lstStyle/>
          <a:p>
            <a:r>
              <a:rPr kumimoji="1" lang="ja-JP" altLang="en-US" sz="3600" b="0" dirty="0"/>
              <a:t>経営分析の手法を学ぶ</a:t>
            </a:r>
            <a:br>
              <a:rPr kumimoji="1" lang="en-US" altLang="ja-JP" b="0" dirty="0"/>
            </a:br>
            <a:r>
              <a:rPr kumimoji="1" lang="ja-JP" altLang="en-US" sz="2000" b="0" u="none" dirty="0"/>
              <a:t>選択</a:t>
            </a:r>
            <a:r>
              <a:rPr lang="ja-JP" altLang="en-US" sz="2000" b="0" u="none" dirty="0"/>
              <a:t>演習</a:t>
            </a:r>
            <a:r>
              <a:rPr kumimoji="1" lang="ja-JP" altLang="en-US" sz="2000" b="0" u="none" dirty="0"/>
              <a:t>①損益分岐点を活用してみよう！！</a:t>
            </a:r>
            <a:endParaRPr kumimoji="1" lang="ja-JP" altLang="en-US" b="0" dirty="0"/>
          </a:p>
        </p:txBody>
      </p:sp>
      <p:sp>
        <p:nvSpPr>
          <p:cNvPr id="3" name="正方形/長方形 2">
            <a:extLst>
              <a:ext uri="{FF2B5EF4-FFF2-40B4-BE49-F238E27FC236}">
                <a16:creationId xmlns:a16="http://schemas.microsoft.com/office/drawing/2014/main" id="{1B76C5F1-45F0-0C20-121B-FC48E91786DF}"/>
              </a:ext>
            </a:extLst>
          </p:cNvPr>
          <p:cNvSpPr/>
          <p:nvPr/>
        </p:nvSpPr>
        <p:spPr>
          <a:xfrm>
            <a:off x="838200" y="1450726"/>
            <a:ext cx="10515600" cy="98721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2000" dirty="0">
                <a:solidFill>
                  <a:schemeClr val="tx1"/>
                </a:solidFill>
                <a:latin typeface="UD デジタル 教科書体 NK-R" panose="02020400000000000000" pitchFamily="18" charset="-128"/>
                <a:ea typeface="UD デジタル 教科書体 NK-R" panose="02020400000000000000" pitchFamily="18" charset="-128"/>
              </a:rPr>
              <a:t>継続支援事業における生産活動を想定し、ある商品を販売する際のコスト計算と収益に関して、利用者の目標とする平均工賃月額に達する（机上の計算とはなるが）ために必要な価格設定などを、損益分岐点を活用し</a:t>
            </a:r>
            <a:r>
              <a:rPr lang="ja-JP" altLang="en-US" sz="2000" dirty="0">
                <a:solidFill>
                  <a:schemeClr val="tx1"/>
                </a:solidFill>
                <a:latin typeface="UD デジタル 教科書体 NK-R" panose="02020400000000000000" pitchFamily="18" charset="-128"/>
                <a:ea typeface="UD デジタル 教科書体 NK-R" panose="02020400000000000000" pitchFamily="18" charset="-128"/>
              </a:rPr>
              <a:t>検討する</a:t>
            </a:r>
            <a:r>
              <a:rPr kumimoji="1" lang="ja-JP" altLang="en-US" sz="2000" dirty="0">
                <a:solidFill>
                  <a:schemeClr val="tx1"/>
                </a:solidFill>
                <a:latin typeface="UD デジタル 教科書体 NK-R" panose="02020400000000000000" pitchFamily="18" charset="-128"/>
                <a:ea typeface="UD デジタル 教科書体 NK-R" panose="02020400000000000000" pitchFamily="18" charset="-128"/>
              </a:rPr>
              <a:t>。</a:t>
            </a:r>
          </a:p>
        </p:txBody>
      </p:sp>
      <p:sp>
        <p:nvSpPr>
          <p:cNvPr id="4" name="テキスト ボックス 3">
            <a:extLst>
              <a:ext uri="{FF2B5EF4-FFF2-40B4-BE49-F238E27FC236}">
                <a16:creationId xmlns:a16="http://schemas.microsoft.com/office/drawing/2014/main" id="{72ABBF8D-1947-1035-9108-D59A0A6E7501}"/>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スライド№９</a:t>
            </a:r>
          </a:p>
        </p:txBody>
      </p:sp>
      <p:sp>
        <p:nvSpPr>
          <p:cNvPr id="6" name="正方形/長方形 5">
            <a:extLst>
              <a:ext uri="{FF2B5EF4-FFF2-40B4-BE49-F238E27FC236}">
                <a16:creationId xmlns:a16="http://schemas.microsoft.com/office/drawing/2014/main" id="{A067EF92-A4FE-F3E6-A4AD-894CB0B4E22E}"/>
              </a:ext>
            </a:extLst>
          </p:cNvPr>
          <p:cNvSpPr/>
          <p:nvPr/>
        </p:nvSpPr>
        <p:spPr>
          <a:xfrm>
            <a:off x="838199" y="2497551"/>
            <a:ext cx="1603324" cy="369332"/>
          </a:xfrm>
          <a:prstGeom prst="rect">
            <a:avLst/>
          </a:prstGeom>
          <a:noFill/>
        </p:spPr>
        <p:txBody>
          <a:bodyPr wrap="none" lIns="91440" tIns="45720" rIns="91440" bIns="45720">
            <a:spAutoFit/>
          </a:bodyPr>
          <a:lstStyle/>
          <a:p>
            <a:pPr algn="ctr"/>
            <a:r>
              <a:rPr lang="en-US" altLang="ja-JP" b="0" cap="none" spc="0" dirty="0">
                <a:ln w="0">
                  <a:noFill/>
                </a:ln>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dirty="0">
                <a:ln w="0">
                  <a:noFill/>
                </a:ln>
                <a:latin typeface="UD デジタル 教科書体 NK-R" panose="02020400000000000000" pitchFamily="18" charset="-128"/>
                <a:ea typeface="UD デジタル 教科書体 NK-R" panose="02020400000000000000" pitchFamily="18" charset="-128"/>
              </a:rPr>
              <a:t>演習の流れ</a:t>
            </a:r>
            <a:r>
              <a:rPr lang="en-US" altLang="ja-JP" dirty="0">
                <a:ln w="0">
                  <a:noFill/>
                </a:ln>
                <a:latin typeface="UD デジタル 教科書体 NK-R" panose="02020400000000000000" pitchFamily="18" charset="-128"/>
                <a:ea typeface="UD デジタル 教科書体 NK-R" panose="02020400000000000000" pitchFamily="18" charset="-128"/>
              </a:rPr>
              <a:t>】</a:t>
            </a:r>
            <a:endParaRPr lang="ja-JP" altLang="en-US" b="0" cap="none" spc="0" dirty="0">
              <a:ln w="0">
                <a:noFill/>
              </a:ln>
              <a:solidFill>
                <a:schemeClr val="tx1"/>
              </a:solidFill>
              <a:latin typeface="UD デジタル 教科書体 NK-R" panose="02020400000000000000" pitchFamily="18" charset="-128"/>
              <a:ea typeface="UD デジタル 教科書体 NK-R" panose="02020400000000000000" pitchFamily="18" charset="-128"/>
            </a:endParaRPr>
          </a:p>
        </p:txBody>
      </p:sp>
      <p:graphicFrame>
        <p:nvGraphicFramePr>
          <p:cNvPr id="7" name="図表 6">
            <a:extLst>
              <a:ext uri="{FF2B5EF4-FFF2-40B4-BE49-F238E27FC236}">
                <a16:creationId xmlns:a16="http://schemas.microsoft.com/office/drawing/2014/main" id="{1717DEB9-827B-DEA5-10E7-E1CCB45B3C49}"/>
              </a:ext>
            </a:extLst>
          </p:cNvPr>
          <p:cNvGraphicFramePr/>
          <p:nvPr>
            <p:extLst>
              <p:ext uri="{D42A27DB-BD31-4B8C-83A1-F6EECF244321}">
                <p14:modId xmlns:p14="http://schemas.microsoft.com/office/powerpoint/2010/main" val="3408589245"/>
              </p:ext>
            </p:extLst>
          </p:nvPr>
        </p:nvGraphicFramePr>
        <p:xfrm>
          <a:off x="838200" y="2858853"/>
          <a:ext cx="10515600" cy="9872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正方形/長方形 7">
            <a:extLst>
              <a:ext uri="{FF2B5EF4-FFF2-40B4-BE49-F238E27FC236}">
                <a16:creationId xmlns:a16="http://schemas.microsoft.com/office/drawing/2014/main" id="{23FD89A0-71FF-ED11-BF05-20D002411DB1}"/>
              </a:ext>
            </a:extLst>
          </p:cNvPr>
          <p:cNvSpPr/>
          <p:nvPr/>
        </p:nvSpPr>
        <p:spPr>
          <a:xfrm>
            <a:off x="2285666" y="2497551"/>
            <a:ext cx="720069" cy="369332"/>
          </a:xfrm>
          <a:prstGeom prst="rect">
            <a:avLst/>
          </a:prstGeom>
          <a:noFill/>
        </p:spPr>
        <p:txBody>
          <a:bodyPr wrap="none" lIns="91440" tIns="45720" rIns="91440" bIns="45720">
            <a:spAutoFit/>
          </a:bodyPr>
          <a:lstStyle/>
          <a:p>
            <a:pPr algn="ctr"/>
            <a:r>
              <a:rPr lang="ja-JP" altLang="en-US" dirty="0">
                <a:ln w="0">
                  <a:noFill/>
                </a:ln>
                <a:latin typeface="UD デジタル 教科書体 NK-R" panose="02020400000000000000" pitchFamily="18" charset="-128"/>
                <a:ea typeface="UD デジタル 教科書体 NK-R" panose="02020400000000000000" pitchFamily="18" charset="-128"/>
              </a:rPr>
              <a:t>４５分</a:t>
            </a:r>
            <a:endParaRPr lang="ja-JP" altLang="en-US" b="0" cap="none" spc="0" dirty="0">
              <a:ln w="0">
                <a:noFill/>
              </a:ln>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9" name="四角形: 角を丸くする 8">
            <a:extLst>
              <a:ext uri="{FF2B5EF4-FFF2-40B4-BE49-F238E27FC236}">
                <a16:creationId xmlns:a16="http://schemas.microsoft.com/office/drawing/2014/main" id="{17114235-A678-3DE7-33DC-48D2758A434E}"/>
              </a:ext>
            </a:extLst>
          </p:cNvPr>
          <p:cNvSpPr/>
          <p:nvPr/>
        </p:nvSpPr>
        <p:spPr>
          <a:xfrm>
            <a:off x="838199" y="3941261"/>
            <a:ext cx="10515601" cy="2551614"/>
          </a:xfrm>
          <a:prstGeom prst="roundRect">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UD デジタル 教科書体 NK-R" panose="02020400000000000000" pitchFamily="18" charset="-128"/>
                <a:ea typeface="UD デジタル 教科書体 NK-R" panose="02020400000000000000" pitchFamily="18" charset="-128"/>
              </a:rPr>
              <a:t>例題</a:t>
            </a: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dirty="0">
                <a:solidFill>
                  <a:schemeClr val="tx1"/>
                </a:solidFill>
                <a:latin typeface="UD デジタル 教科書体 NK-R" panose="02020400000000000000" pitchFamily="18" charset="-128"/>
                <a:ea typeface="UD デジタル 教科書体 NK-R" panose="02020400000000000000" pitchFamily="18" charset="-128"/>
              </a:rPr>
              <a:t>ある事業所</a:t>
            </a:r>
            <a:r>
              <a:rPr lang="en-US" altLang="ja-JP" dirty="0">
                <a:solidFill>
                  <a:schemeClr val="tx1"/>
                </a:solidFill>
                <a:latin typeface="UD デジタル 教科書体 NK-R" panose="02020400000000000000" pitchFamily="18" charset="-128"/>
                <a:ea typeface="UD デジタル 教科書体 NK-R" panose="02020400000000000000" pitchFamily="18" charset="-128"/>
              </a:rPr>
              <a:t>B</a:t>
            </a:r>
            <a:r>
              <a:rPr lang="ja-JP" altLang="en-US" dirty="0">
                <a:solidFill>
                  <a:schemeClr val="tx1"/>
                </a:solidFill>
                <a:latin typeface="UD デジタル 教科書体 NK-R" panose="02020400000000000000" pitchFamily="18" charset="-128"/>
                <a:ea typeface="UD デジタル 教科書体 NK-R" panose="02020400000000000000" pitchFamily="18" charset="-128"/>
              </a:rPr>
              <a:t>（定員２０名）では、クリーニング機材を導入し、イスのクリーニングを事業化している。</a:t>
            </a:r>
            <a:endParaRPr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dirty="0">
                <a:solidFill>
                  <a:schemeClr val="tx1"/>
                </a:solidFill>
                <a:latin typeface="UD デジタル 教科書体 NK-R" panose="02020400000000000000" pitchFamily="18" charset="-128"/>
                <a:ea typeface="UD デジタル 教科書体 NK-R" panose="02020400000000000000" pitchFamily="18" charset="-128"/>
              </a:rPr>
              <a:t>事業所での利用者の目標としている総支払工賃額は年間５，４００，０００円。</a:t>
            </a:r>
            <a:endParaRPr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dirty="0">
                <a:solidFill>
                  <a:schemeClr val="tx1"/>
                </a:solidFill>
                <a:latin typeface="UD デジタル 教科書体 NK-R" panose="02020400000000000000" pitchFamily="18" charset="-128"/>
                <a:ea typeface="UD デジタル 教科書体 NK-R" panose="02020400000000000000" pitchFamily="18" charset="-128"/>
              </a:rPr>
              <a:t>クリーニング機材の購入費は＠２，０００，０００円で、機材メンテナンス費用が年間１８０，０００円、またクリーニング用の溶剤は年間＠９６０，０００円費用としてかかる。</a:t>
            </a:r>
            <a:endParaRPr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dirty="0">
                <a:solidFill>
                  <a:schemeClr val="tx1"/>
                </a:solidFill>
                <a:latin typeface="UD デジタル 教科書体 NK-R" panose="02020400000000000000" pitchFamily="18" charset="-128"/>
                <a:ea typeface="UD デジタル 教科書体 NK-R" panose="02020400000000000000" pitchFamily="18" charset="-128"/>
              </a:rPr>
              <a:t>事務用チェアを中心にクリーニングの作業を受注しているが、１脚あたり３，０００円で１日当たりの作業量は概ね１０脚程度これまでは実施してきた。次年度、利用者の月額総支払工賃額を１０％増やしたいと考えている。損益分岐点を活用し、単価や費用、また生産数など、どの様にすれば目標達成となるか検討してみましょう。答えは１つではありません。色々な可能性を検討してみてください。</a:t>
            </a:r>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831567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C4793E8-F292-A261-46E2-9B80049258F7}"/>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スライド№１０</a:t>
            </a:r>
          </a:p>
        </p:txBody>
      </p:sp>
    </p:spTree>
    <p:extLst>
      <p:ext uri="{BB962C8B-B14F-4D97-AF65-F5344CB8AC3E}">
        <p14:creationId xmlns:p14="http://schemas.microsoft.com/office/powerpoint/2010/main" val="59543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6D1B2F-F9C9-4197-958E-44F9FD25697D}"/>
              </a:ext>
            </a:extLst>
          </p:cNvPr>
          <p:cNvSpPr>
            <a:spLocks noGrp="1"/>
          </p:cNvSpPr>
          <p:nvPr>
            <p:ph type="title"/>
          </p:nvPr>
        </p:nvSpPr>
        <p:spPr/>
        <p:txBody>
          <a:bodyPr>
            <a:normAutofit/>
          </a:bodyPr>
          <a:lstStyle/>
          <a:p>
            <a:r>
              <a:rPr kumimoji="1" lang="ja-JP" altLang="en-US" sz="3600" b="0" dirty="0"/>
              <a:t>経営分析の手法を学ぶ</a:t>
            </a:r>
            <a:br>
              <a:rPr kumimoji="1" lang="en-US" altLang="ja-JP" sz="3600" b="0" dirty="0"/>
            </a:br>
            <a:r>
              <a:rPr lang="ja-JP" altLang="en-US" sz="2000" b="0" u="none" dirty="0"/>
              <a:t>選択演習</a:t>
            </a:r>
            <a:r>
              <a:rPr kumimoji="1" lang="ja-JP" altLang="en-US" sz="2000" b="0" u="none" dirty="0"/>
              <a:t>②</a:t>
            </a:r>
            <a:r>
              <a:rPr kumimoji="1" lang="en-US" altLang="ja-JP" sz="2000" b="0" u="none" dirty="0"/>
              <a:t>SWOT</a:t>
            </a:r>
            <a:r>
              <a:rPr lang="ja-JP" altLang="en-US" sz="2000" b="0" u="none" dirty="0"/>
              <a:t>分析を活用してみよう！！</a:t>
            </a:r>
            <a:endParaRPr kumimoji="1" lang="ja-JP" altLang="en-US" sz="2400" b="0" u="none" dirty="0"/>
          </a:p>
        </p:txBody>
      </p:sp>
      <p:sp>
        <p:nvSpPr>
          <p:cNvPr id="4" name="正方形/長方形 3">
            <a:extLst>
              <a:ext uri="{FF2B5EF4-FFF2-40B4-BE49-F238E27FC236}">
                <a16:creationId xmlns:a16="http://schemas.microsoft.com/office/drawing/2014/main" id="{1A26F062-95B0-5C28-61F6-2C21459855C5}"/>
              </a:ext>
            </a:extLst>
          </p:cNvPr>
          <p:cNvSpPr/>
          <p:nvPr/>
        </p:nvSpPr>
        <p:spPr>
          <a:xfrm>
            <a:off x="838200" y="1561519"/>
            <a:ext cx="10515600" cy="76562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000" dirty="0">
                <a:solidFill>
                  <a:schemeClr val="tx1"/>
                </a:solidFill>
                <a:latin typeface="UD デジタル 教科書体 NK-R" panose="02020400000000000000" pitchFamily="18" charset="-128"/>
                <a:ea typeface="UD デジタル 教科書体 NK-R" panose="02020400000000000000" pitchFamily="18" charset="-128"/>
              </a:rPr>
              <a:t>SWOT</a:t>
            </a:r>
            <a:r>
              <a:rPr kumimoji="1" lang="ja-JP" altLang="en-US" sz="2000" dirty="0">
                <a:solidFill>
                  <a:schemeClr val="tx1"/>
                </a:solidFill>
                <a:latin typeface="UD デジタル 教科書体 NK-R" panose="02020400000000000000" pitchFamily="18" charset="-128"/>
                <a:ea typeface="UD デジタル 教科書体 NK-R" panose="02020400000000000000" pitchFamily="18" charset="-128"/>
              </a:rPr>
              <a:t>分析を活用した、福祉施設の具体的な評価例などを提示し、自身の地域や他の事業所との差別化について検討する。</a:t>
            </a:r>
          </a:p>
        </p:txBody>
      </p:sp>
      <p:sp>
        <p:nvSpPr>
          <p:cNvPr id="5" name="テキスト ボックス 4">
            <a:extLst>
              <a:ext uri="{FF2B5EF4-FFF2-40B4-BE49-F238E27FC236}">
                <a16:creationId xmlns:a16="http://schemas.microsoft.com/office/drawing/2014/main" id="{A3D3DE3A-7B8C-E408-24D1-88F0767B4442}"/>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スライド№１１</a:t>
            </a:r>
          </a:p>
        </p:txBody>
      </p:sp>
      <p:graphicFrame>
        <p:nvGraphicFramePr>
          <p:cNvPr id="3" name="図表 2">
            <a:extLst>
              <a:ext uri="{FF2B5EF4-FFF2-40B4-BE49-F238E27FC236}">
                <a16:creationId xmlns:a16="http://schemas.microsoft.com/office/drawing/2014/main" id="{83B9BEDE-7CEB-1D03-1C80-774336412B27}"/>
              </a:ext>
            </a:extLst>
          </p:cNvPr>
          <p:cNvGraphicFramePr/>
          <p:nvPr>
            <p:extLst>
              <p:ext uri="{D42A27DB-BD31-4B8C-83A1-F6EECF244321}">
                <p14:modId xmlns:p14="http://schemas.microsoft.com/office/powerpoint/2010/main" val="138045219"/>
              </p:ext>
            </p:extLst>
          </p:nvPr>
        </p:nvGraphicFramePr>
        <p:xfrm>
          <a:off x="838200" y="2733895"/>
          <a:ext cx="10515600" cy="9872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正方形/長方形 5">
            <a:extLst>
              <a:ext uri="{FF2B5EF4-FFF2-40B4-BE49-F238E27FC236}">
                <a16:creationId xmlns:a16="http://schemas.microsoft.com/office/drawing/2014/main" id="{3AA43B50-34CF-0C81-4584-3C650F5A2275}"/>
              </a:ext>
            </a:extLst>
          </p:cNvPr>
          <p:cNvSpPr/>
          <p:nvPr/>
        </p:nvSpPr>
        <p:spPr>
          <a:xfrm>
            <a:off x="838200" y="2364563"/>
            <a:ext cx="1603324" cy="369332"/>
          </a:xfrm>
          <a:prstGeom prst="rect">
            <a:avLst/>
          </a:prstGeom>
          <a:noFill/>
        </p:spPr>
        <p:txBody>
          <a:bodyPr wrap="none" lIns="91440" tIns="45720" rIns="91440" bIns="45720">
            <a:spAutoFit/>
          </a:bodyPr>
          <a:lstStyle/>
          <a:p>
            <a:pPr algn="ctr"/>
            <a:r>
              <a:rPr lang="en-US" altLang="ja-JP" b="0" cap="none" spc="0" dirty="0">
                <a:ln w="0">
                  <a:noFill/>
                </a:ln>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dirty="0">
                <a:ln w="0">
                  <a:noFill/>
                </a:ln>
                <a:latin typeface="UD デジタル 教科書体 NK-R" panose="02020400000000000000" pitchFamily="18" charset="-128"/>
                <a:ea typeface="UD デジタル 教科書体 NK-R" panose="02020400000000000000" pitchFamily="18" charset="-128"/>
              </a:rPr>
              <a:t>演習の流れ</a:t>
            </a:r>
            <a:r>
              <a:rPr lang="en-US" altLang="ja-JP" dirty="0">
                <a:ln w="0">
                  <a:noFill/>
                </a:ln>
                <a:latin typeface="UD デジタル 教科書体 NK-R" panose="02020400000000000000" pitchFamily="18" charset="-128"/>
                <a:ea typeface="UD デジタル 教科書体 NK-R" panose="02020400000000000000" pitchFamily="18" charset="-128"/>
              </a:rPr>
              <a:t>】</a:t>
            </a:r>
            <a:endParaRPr lang="ja-JP" altLang="en-US" b="0" cap="none" spc="0" dirty="0">
              <a:ln w="0">
                <a:noFill/>
              </a:ln>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7" name="正方形/長方形 6">
            <a:extLst>
              <a:ext uri="{FF2B5EF4-FFF2-40B4-BE49-F238E27FC236}">
                <a16:creationId xmlns:a16="http://schemas.microsoft.com/office/drawing/2014/main" id="{9FAFE2E8-7A54-AB7E-EC9F-36D4C0B99120}"/>
              </a:ext>
            </a:extLst>
          </p:cNvPr>
          <p:cNvSpPr/>
          <p:nvPr/>
        </p:nvSpPr>
        <p:spPr>
          <a:xfrm>
            <a:off x="2320500" y="2364563"/>
            <a:ext cx="720069" cy="369332"/>
          </a:xfrm>
          <a:prstGeom prst="rect">
            <a:avLst/>
          </a:prstGeom>
          <a:noFill/>
        </p:spPr>
        <p:txBody>
          <a:bodyPr wrap="none" lIns="91440" tIns="45720" rIns="91440" bIns="45720">
            <a:spAutoFit/>
          </a:bodyPr>
          <a:lstStyle/>
          <a:p>
            <a:pPr algn="ctr"/>
            <a:r>
              <a:rPr lang="ja-JP" altLang="en-US" dirty="0">
                <a:ln w="0">
                  <a:noFill/>
                </a:ln>
                <a:latin typeface="UD デジタル 教科書体 NK-R" panose="02020400000000000000" pitchFamily="18" charset="-128"/>
                <a:ea typeface="UD デジタル 教科書体 NK-R" panose="02020400000000000000" pitchFamily="18" charset="-128"/>
              </a:rPr>
              <a:t>４５分</a:t>
            </a:r>
            <a:endParaRPr lang="ja-JP" altLang="en-US" b="0" cap="none" spc="0" dirty="0">
              <a:ln w="0">
                <a:noFill/>
              </a:ln>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8" name="四角形: 角を丸くする 7">
            <a:extLst>
              <a:ext uri="{FF2B5EF4-FFF2-40B4-BE49-F238E27FC236}">
                <a16:creationId xmlns:a16="http://schemas.microsoft.com/office/drawing/2014/main" id="{A84808A1-22B0-434B-5103-6D3113F379C4}"/>
              </a:ext>
            </a:extLst>
          </p:cNvPr>
          <p:cNvSpPr/>
          <p:nvPr/>
        </p:nvSpPr>
        <p:spPr>
          <a:xfrm>
            <a:off x="838200" y="3721109"/>
            <a:ext cx="10515600" cy="2871207"/>
          </a:xfrm>
          <a:prstGeom prst="roundRect">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UD デジタル 教科書体 NK-R" panose="02020400000000000000" pitchFamily="18" charset="-128"/>
                <a:ea typeface="UD デジタル 教科書体 NK-R" panose="02020400000000000000" pitchFamily="18" charset="-128"/>
              </a:rPr>
              <a:t>例題</a:t>
            </a: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a:t>
            </a:r>
            <a:endParaRPr kumimoji="1"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dirty="0">
                <a:solidFill>
                  <a:schemeClr val="tx1"/>
                </a:solidFill>
                <a:latin typeface="UD デジタル 教科書体 NK-R" panose="02020400000000000000" pitchFamily="18" charset="-128"/>
                <a:ea typeface="UD デジタル 教科書体 NK-R" panose="02020400000000000000" pitchFamily="18" charset="-128"/>
              </a:rPr>
              <a:t>講義で示した</a:t>
            </a:r>
            <a:r>
              <a:rPr lang="en-US" altLang="ja-JP" dirty="0">
                <a:solidFill>
                  <a:schemeClr val="tx1"/>
                </a:solidFill>
                <a:latin typeface="UD デジタル 教科書体 NK-R" panose="02020400000000000000" pitchFamily="18" charset="-128"/>
                <a:ea typeface="UD デジタル 教科書体 NK-R" panose="02020400000000000000" pitchFamily="18" charset="-128"/>
              </a:rPr>
              <a:t>SWOT</a:t>
            </a:r>
            <a:r>
              <a:rPr lang="ja-JP" altLang="en-US" dirty="0">
                <a:solidFill>
                  <a:schemeClr val="tx1"/>
                </a:solidFill>
                <a:latin typeface="UD デジタル 教科書体 NK-R" panose="02020400000000000000" pitchFamily="18" charset="-128"/>
                <a:ea typeface="UD デジタル 教科書体 NK-R" panose="02020400000000000000" pitchFamily="18" charset="-128"/>
              </a:rPr>
              <a:t>分析法を活用して、ご自身の所属する事業所の</a:t>
            </a:r>
            <a:r>
              <a:rPr lang="en-US" altLang="ja-JP" dirty="0">
                <a:solidFill>
                  <a:schemeClr val="tx1"/>
                </a:solidFill>
                <a:latin typeface="UD デジタル 教科書体 NK-R" panose="02020400000000000000" pitchFamily="18" charset="-128"/>
                <a:ea typeface="UD デジタル 教科書体 NK-R" panose="02020400000000000000" pitchFamily="18" charset="-128"/>
              </a:rPr>
              <a:t>SWOT</a:t>
            </a:r>
            <a:r>
              <a:rPr lang="ja-JP" altLang="en-US" dirty="0">
                <a:solidFill>
                  <a:schemeClr val="tx1"/>
                </a:solidFill>
                <a:latin typeface="UD デジタル 教科書体 NK-R" panose="02020400000000000000" pitchFamily="18" charset="-128"/>
                <a:ea typeface="UD デジタル 教科書体 NK-R" panose="02020400000000000000" pitchFamily="18" charset="-128"/>
              </a:rPr>
              <a:t>分析をしてみましょう。</a:t>
            </a:r>
            <a:endParaRPr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dirty="0">
                <a:solidFill>
                  <a:schemeClr val="tx1"/>
                </a:solidFill>
                <a:latin typeface="UD デジタル 教科書体 NK-R" panose="02020400000000000000" pitchFamily="18" charset="-128"/>
                <a:ea typeface="UD デジタル 教科書体 NK-R" panose="02020400000000000000" pitchFamily="18" charset="-128"/>
              </a:rPr>
              <a:t>着目する点は「強み」「弱み」「機会」「脅威」という４つのキーワードに分けて整理します。</a:t>
            </a:r>
            <a:endParaRPr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dirty="0">
                <a:solidFill>
                  <a:schemeClr val="tx1"/>
                </a:solidFill>
                <a:latin typeface="UD デジタル 教科書体 NK-R" panose="02020400000000000000" pitchFamily="18" charset="-128"/>
                <a:ea typeface="UD デジタル 教科書体 NK-R" panose="02020400000000000000" pitchFamily="18" charset="-128"/>
              </a:rPr>
              <a:t>例えば</a:t>
            </a:r>
            <a:r>
              <a:rPr lang="en-US" altLang="ja-JP"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dirty="0">
                <a:solidFill>
                  <a:schemeClr val="tx1"/>
                </a:solidFill>
                <a:latin typeface="UD デジタル 教科書体 NK-R" panose="02020400000000000000" pitchFamily="18" charset="-128"/>
                <a:ea typeface="UD デジタル 教科書体 NK-R" panose="02020400000000000000" pitchFamily="18" charset="-128"/>
              </a:rPr>
              <a:t>人口の少ない市町村にある就労移行支援事業所、地域（障害保健福祉圏域）には移行支援事業所が自事業所の他１つしかない。「強み」としては、競争相手がないため成果をあげている時は良い評価とされ利用者獲得にもつながりやすい反面、「脅威」としては成果が上がらなくなると悪い評価に陥りやすく、利用者の獲得が鈍化する可能性がある。また、競争相手が少ないため、職員の向上心に繋がりにくいという「弱み」がある一方で、同業事業者が少ないことから様々な連携会議に呼ばれることが多く、多職種連携の「機会」に恵まれている</a:t>
            </a:r>
            <a:r>
              <a:rPr lang="en-US" altLang="ja-JP"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dirty="0">
                <a:solidFill>
                  <a:schemeClr val="tx1"/>
                </a:solidFill>
                <a:latin typeface="UD デジタル 教科書体 NK-R" panose="02020400000000000000" pitchFamily="18" charset="-128"/>
                <a:ea typeface="UD デジタル 教科書体 NK-R" panose="02020400000000000000" pitchFamily="18" charset="-128"/>
              </a:rPr>
              <a:t>等々。</a:t>
            </a:r>
            <a:endParaRPr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5215341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C4793E8-F292-A261-46E2-9B80049258F7}"/>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スライド№１２</a:t>
            </a:r>
          </a:p>
        </p:txBody>
      </p:sp>
      <p:sp>
        <p:nvSpPr>
          <p:cNvPr id="7" name="矢印: 四方向 6">
            <a:extLst>
              <a:ext uri="{FF2B5EF4-FFF2-40B4-BE49-F238E27FC236}">
                <a16:creationId xmlns:a16="http://schemas.microsoft.com/office/drawing/2014/main" id="{33504A5C-8F55-EB34-7455-F79D09764053}"/>
              </a:ext>
            </a:extLst>
          </p:cNvPr>
          <p:cNvSpPr/>
          <p:nvPr/>
        </p:nvSpPr>
        <p:spPr>
          <a:xfrm>
            <a:off x="2164080" y="246017"/>
            <a:ext cx="7863839" cy="6365966"/>
          </a:xfrm>
          <a:prstGeom prst="quadArrow">
            <a:avLst>
              <a:gd name="adj1" fmla="val 886"/>
              <a:gd name="adj2" fmla="val 1707"/>
              <a:gd name="adj3" fmla="val 6358"/>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7D111393-3710-861E-B648-F218D46FE370}"/>
              </a:ext>
            </a:extLst>
          </p:cNvPr>
          <p:cNvSpPr/>
          <p:nvPr/>
        </p:nvSpPr>
        <p:spPr>
          <a:xfrm>
            <a:off x="6130680" y="3576935"/>
            <a:ext cx="931665" cy="369332"/>
          </a:xfrm>
          <a:prstGeom prst="rect">
            <a:avLst/>
          </a:prstGeom>
          <a:noFill/>
        </p:spPr>
        <p:txBody>
          <a:bodyPr wrap="none" lIns="91440" tIns="45720" rIns="91440" bIns="45720">
            <a:spAutoFit/>
          </a:bodyPr>
          <a:lstStyle/>
          <a:p>
            <a:pPr algn="ctr"/>
            <a:r>
              <a:rPr lang="en-US" altLang="ja-JP" dirty="0">
                <a:ln w="0"/>
                <a:latin typeface="UD デジタル 教科書体 NK-R" panose="02020400000000000000" pitchFamily="18" charset="-128"/>
                <a:ea typeface="UD デジタル 教科書体 NK-R" panose="02020400000000000000" pitchFamily="18" charset="-128"/>
              </a:rPr>
              <a:t>【</a:t>
            </a:r>
            <a:r>
              <a:rPr lang="ja-JP" altLang="en-US" dirty="0">
                <a:ln w="0"/>
                <a:latin typeface="UD デジタル 教科書体 NK-R" panose="02020400000000000000" pitchFamily="18" charset="-128"/>
                <a:ea typeface="UD デジタル 教科書体 NK-R" panose="02020400000000000000" pitchFamily="18" charset="-128"/>
              </a:rPr>
              <a:t>脅威</a:t>
            </a:r>
            <a:r>
              <a:rPr lang="en-US" altLang="ja-JP" dirty="0">
                <a:ln w="0"/>
                <a:latin typeface="UD デジタル 教科書体 NK-R" panose="02020400000000000000" pitchFamily="18" charset="-128"/>
                <a:ea typeface="UD デジタル 教科書体 NK-R" panose="02020400000000000000" pitchFamily="18" charset="-128"/>
              </a:rPr>
              <a:t>】</a:t>
            </a:r>
            <a:endParaRPr lang="ja-JP" altLang="en-US" b="0" cap="none" spc="0" dirty="0">
              <a:ln w="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9" name="正方形/長方形 8">
            <a:extLst>
              <a:ext uri="{FF2B5EF4-FFF2-40B4-BE49-F238E27FC236}">
                <a16:creationId xmlns:a16="http://schemas.microsoft.com/office/drawing/2014/main" id="{EF2F0464-7EE0-1E44-45D5-A572C8C36130}"/>
              </a:ext>
            </a:extLst>
          </p:cNvPr>
          <p:cNvSpPr/>
          <p:nvPr/>
        </p:nvSpPr>
        <p:spPr>
          <a:xfrm>
            <a:off x="6130681" y="541887"/>
            <a:ext cx="931665" cy="369332"/>
          </a:xfrm>
          <a:prstGeom prst="rect">
            <a:avLst/>
          </a:prstGeom>
          <a:noFill/>
        </p:spPr>
        <p:txBody>
          <a:bodyPr wrap="none" lIns="91440" tIns="45720" rIns="91440" bIns="45720">
            <a:spAutoFit/>
          </a:bodyPr>
          <a:lstStyle/>
          <a:p>
            <a:pPr algn="ctr"/>
            <a:r>
              <a:rPr lang="en-US" altLang="ja-JP" dirty="0">
                <a:ln w="0"/>
                <a:latin typeface="UD デジタル 教科書体 NK-R" panose="02020400000000000000" pitchFamily="18" charset="-128"/>
                <a:ea typeface="UD デジタル 教科書体 NK-R" panose="02020400000000000000" pitchFamily="18" charset="-128"/>
              </a:rPr>
              <a:t>【</a:t>
            </a:r>
            <a:r>
              <a:rPr lang="ja-JP" altLang="en-US" dirty="0">
                <a:ln w="0"/>
                <a:latin typeface="UD デジタル 教科書体 NK-R" panose="02020400000000000000" pitchFamily="18" charset="-128"/>
                <a:ea typeface="UD デジタル 教科書体 NK-R" panose="02020400000000000000" pitchFamily="18" charset="-128"/>
              </a:rPr>
              <a:t>機会</a:t>
            </a:r>
            <a:r>
              <a:rPr lang="en-US" altLang="ja-JP" dirty="0">
                <a:ln w="0"/>
                <a:latin typeface="UD デジタル 教科書体 NK-R" panose="02020400000000000000" pitchFamily="18" charset="-128"/>
                <a:ea typeface="UD デジタル 教科書体 NK-R" panose="02020400000000000000" pitchFamily="18" charset="-128"/>
              </a:rPr>
              <a:t>】</a:t>
            </a:r>
            <a:endParaRPr lang="ja-JP" altLang="en-US" b="0" cap="none" spc="0" dirty="0">
              <a:ln w="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0" name="正方形/長方形 9">
            <a:extLst>
              <a:ext uri="{FF2B5EF4-FFF2-40B4-BE49-F238E27FC236}">
                <a16:creationId xmlns:a16="http://schemas.microsoft.com/office/drawing/2014/main" id="{B0B1F30B-06E3-6A1B-CCA0-BD19B3FFD7BC}"/>
              </a:ext>
            </a:extLst>
          </p:cNvPr>
          <p:cNvSpPr/>
          <p:nvPr/>
        </p:nvSpPr>
        <p:spPr>
          <a:xfrm>
            <a:off x="2436903" y="3576935"/>
            <a:ext cx="917239" cy="369332"/>
          </a:xfrm>
          <a:prstGeom prst="rect">
            <a:avLst/>
          </a:prstGeom>
          <a:noFill/>
        </p:spPr>
        <p:txBody>
          <a:bodyPr wrap="none" lIns="91440" tIns="45720" rIns="91440" bIns="45720">
            <a:spAutoFit/>
          </a:bodyPr>
          <a:lstStyle/>
          <a:p>
            <a:pPr algn="ctr"/>
            <a:r>
              <a:rPr lang="en-US" altLang="ja-JP" dirty="0">
                <a:ln w="0"/>
                <a:latin typeface="UD デジタル 教科書体 NK-R" panose="02020400000000000000" pitchFamily="18" charset="-128"/>
                <a:ea typeface="UD デジタル 教科書体 NK-R" panose="02020400000000000000" pitchFamily="18" charset="-128"/>
              </a:rPr>
              <a:t>【</a:t>
            </a:r>
            <a:r>
              <a:rPr lang="ja-JP" altLang="en-US" dirty="0">
                <a:ln w="0"/>
                <a:latin typeface="UD デジタル 教科書体 NK-R" panose="02020400000000000000" pitchFamily="18" charset="-128"/>
                <a:ea typeface="UD デジタル 教科書体 NK-R" panose="02020400000000000000" pitchFamily="18" charset="-128"/>
              </a:rPr>
              <a:t>弱み</a:t>
            </a:r>
            <a:r>
              <a:rPr lang="en-US" altLang="ja-JP" dirty="0">
                <a:ln w="0"/>
                <a:latin typeface="UD デジタル 教科書体 NK-R" panose="02020400000000000000" pitchFamily="18" charset="-128"/>
                <a:ea typeface="UD デジタル 教科書体 NK-R" panose="02020400000000000000" pitchFamily="18" charset="-128"/>
              </a:rPr>
              <a:t>】</a:t>
            </a:r>
            <a:endParaRPr lang="ja-JP" altLang="en-US" b="0" cap="none" spc="0" dirty="0">
              <a:ln w="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1" name="正方形/長方形 10">
            <a:extLst>
              <a:ext uri="{FF2B5EF4-FFF2-40B4-BE49-F238E27FC236}">
                <a16:creationId xmlns:a16="http://schemas.microsoft.com/office/drawing/2014/main" id="{9166883B-B2B6-1DC1-B17A-D771FDD6E306}"/>
              </a:ext>
            </a:extLst>
          </p:cNvPr>
          <p:cNvSpPr/>
          <p:nvPr/>
        </p:nvSpPr>
        <p:spPr>
          <a:xfrm>
            <a:off x="2436903" y="541887"/>
            <a:ext cx="917238" cy="369332"/>
          </a:xfrm>
          <a:prstGeom prst="rect">
            <a:avLst/>
          </a:prstGeom>
          <a:noFill/>
        </p:spPr>
        <p:txBody>
          <a:bodyPr wrap="none" lIns="91440" tIns="45720" rIns="91440" bIns="45720">
            <a:spAutoFit/>
          </a:bodyPr>
          <a:lstStyle/>
          <a:p>
            <a:pPr algn="ctr"/>
            <a:r>
              <a:rPr lang="en-US" altLang="ja-JP" dirty="0">
                <a:ln w="0"/>
                <a:latin typeface="UD デジタル 教科書体 NK-R" panose="02020400000000000000" pitchFamily="18" charset="-128"/>
                <a:ea typeface="UD デジタル 教科書体 NK-R" panose="02020400000000000000" pitchFamily="18" charset="-128"/>
              </a:rPr>
              <a:t>【</a:t>
            </a:r>
            <a:r>
              <a:rPr lang="ja-JP" altLang="en-US" dirty="0">
                <a:ln w="0"/>
                <a:latin typeface="UD デジタル 教科書体 NK-R" panose="02020400000000000000" pitchFamily="18" charset="-128"/>
                <a:ea typeface="UD デジタル 教科書体 NK-R" panose="02020400000000000000" pitchFamily="18" charset="-128"/>
              </a:rPr>
              <a:t>強み</a:t>
            </a:r>
            <a:r>
              <a:rPr lang="en-US" altLang="ja-JP" dirty="0">
                <a:ln w="0"/>
                <a:latin typeface="UD デジタル 教科書体 NK-R" panose="02020400000000000000" pitchFamily="18" charset="-128"/>
                <a:ea typeface="UD デジタル 教科書体 NK-R" panose="02020400000000000000" pitchFamily="18" charset="-128"/>
              </a:rPr>
              <a:t>】</a:t>
            </a:r>
            <a:endParaRPr lang="ja-JP" altLang="en-US" b="0" cap="none" spc="0" dirty="0">
              <a:ln w="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682129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BBE8F8-CF14-4E3B-9EA9-A883A7D92C3F}"/>
              </a:ext>
            </a:extLst>
          </p:cNvPr>
          <p:cNvSpPr>
            <a:spLocks noGrp="1"/>
          </p:cNvSpPr>
          <p:nvPr>
            <p:ph type="title"/>
          </p:nvPr>
        </p:nvSpPr>
        <p:spPr/>
        <p:txBody>
          <a:bodyPr>
            <a:normAutofit/>
          </a:bodyPr>
          <a:lstStyle/>
          <a:p>
            <a:r>
              <a:rPr lang="ja-JP" altLang="en-US" sz="3600" b="0" dirty="0"/>
              <a:t>労働関係法令の基礎理解</a:t>
            </a:r>
            <a:endParaRPr kumimoji="1" lang="ja-JP" altLang="en-US" sz="3600" b="0" dirty="0"/>
          </a:p>
        </p:txBody>
      </p:sp>
      <p:sp>
        <p:nvSpPr>
          <p:cNvPr id="3" name="テキスト プレースホルダー 2">
            <a:extLst>
              <a:ext uri="{FF2B5EF4-FFF2-40B4-BE49-F238E27FC236}">
                <a16:creationId xmlns:a16="http://schemas.microsoft.com/office/drawing/2014/main" id="{80B4AE15-C9C8-4CB6-BE8F-193A746A197A}"/>
              </a:ext>
            </a:extLst>
          </p:cNvPr>
          <p:cNvSpPr>
            <a:spLocks noGrp="1"/>
          </p:cNvSpPr>
          <p:nvPr>
            <p:ph type="body" idx="1"/>
          </p:nvPr>
        </p:nvSpPr>
        <p:spPr>
          <a:xfrm>
            <a:off x="831850" y="4589463"/>
            <a:ext cx="10515600" cy="1898423"/>
          </a:xfrm>
        </p:spPr>
        <p:txBody>
          <a:bodyPr>
            <a:normAutofit/>
          </a:bodyPr>
          <a:lstStyle/>
          <a:p>
            <a:r>
              <a:rPr kumimoji="1" lang="ja-JP" altLang="en-US" sz="2000" dirty="0"/>
              <a:t>・働く権利を保障する法令とは</a:t>
            </a:r>
            <a:endParaRPr kumimoji="1" lang="en-US" altLang="ja-JP" sz="2000" dirty="0"/>
          </a:p>
          <a:p>
            <a:r>
              <a:rPr lang="ja-JP" altLang="en-US" sz="2000" dirty="0"/>
              <a:t>・グループワーク（事例検討）「発達障害のある方の支援事例」</a:t>
            </a:r>
            <a:endParaRPr kumimoji="1" lang="ja-JP" altLang="en-US" sz="2000" dirty="0"/>
          </a:p>
        </p:txBody>
      </p:sp>
    </p:spTree>
    <p:extLst>
      <p:ext uri="{BB962C8B-B14F-4D97-AF65-F5344CB8AC3E}">
        <p14:creationId xmlns:p14="http://schemas.microsoft.com/office/powerpoint/2010/main" val="1633837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5">
            <a:extLst>
              <a:ext uri="{FF2B5EF4-FFF2-40B4-BE49-F238E27FC236}">
                <a16:creationId xmlns:a16="http://schemas.microsoft.com/office/drawing/2014/main" id="{42A77062-7E0B-43B0-91FB-93500A41BC1F}"/>
              </a:ext>
            </a:extLst>
          </p:cNvPr>
          <p:cNvGraphicFramePr>
            <a:graphicFrameLocks/>
          </p:cNvGraphicFramePr>
          <p:nvPr>
            <p:extLst>
              <p:ext uri="{D42A27DB-BD31-4B8C-83A1-F6EECF244321}">
                <p14:modId xmlns:p14="http://schemas.microsoft.com/office/powerpoint/2010/main" val="2242429130"/>
              </p:ext>
            </p:extLst>
          </p:nvPr>
        </p:nvGraphicFramePr>
        <p:xfrm>
          <a:off x="5128589" y="277661"/>
          <a:ext cx="6997150" cy="57494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タイトル 1">
            <a:extLst>
              <a:ext uri="{FF2B5EF4-FFF2-40B4-BE49-F238E27FC236}">
                <a16:creationId xmlns:a16="http://schemas.microsoft.com/office/drawing/2014/main" id="{50EECED2-85D4-4669-A914-DF501F4CA0AB}"/>
              </a:ext>
            </a:extLst>
          </p:cNvPr>
          <p:cNvSpPr>
            <a:spLocks noGrp="1"/>
          </p:cNvSpPr>
          <p:nvPr>
            <p:ph type="title"/>
          </p:nvPr>
        </p:nvSpPr>
        <p:spPr/>
        <p:txBody>
          <a:bodyPr anchor="ctr">
            <a:normAutofit/>
          </a:bodyPr>
          <a:lstStyle/>
          <a:p>
            <a:r>
              <a:rPr lang="ja-JP" altLang="en-US" sz="3600" b="0" dirty="0"/>
              <a:t>労働関係法令に関する基礎理解</a:t>
            </a:r>
            <a:br>
              <a:rPr lang="en-US" altLang="ja-JP" sz="3600" b="0" dirty="0"/>
            </a:br>
            <a:r>
              <a:rPr lang="ja-JP" altLang="en-US" sz="2000" b="0" u="none" dirty="0"/>
              <a:t>働く権利を保障するということ</a:t>
            </a:r>
            <a:endParaRPr lang="ja-JP" altLang="en-US" sz="3600" b="0" dirty="0"/>
          </a:p>
        </p:txBody>
      </p:sp>
      <p:graphicFrame>
        <p:nvGraphicFramePr>
          <p:cNvPr id="4" name="図表 3">
            <a:extLst>
              <a:ext uri="{FF2B5EF4-FFF2-40B4-BE49-F238E27FC236}">
                <a16:creationId xmlns:a16="http://schemas.microsoft.com/office/drawing/2014/main" id="{CF4DFBAC-E0A6-4C11-8D1B-2310F031C05E}"/>
              </a:ext>
            </a:extLst>
          </p:cNvPr>
          <p:cNvGraphicFramePr/>
          <p:nvPr>
            <p:extLst>
              <p:ext uri="{D42A27DB-BD31-4B8C-83A1-F6EECF244321}">
                <p14:modId xmlns:p14="http://schemas.microsoft.com/office/powerpoint/2010/main" val="1290803198"/>
              </p:ext>
            </p:extLst>
          </p:nvPr>
        </p:nvGraphicFramePr>
        <p:xfrm>
          <a:off x="750738" y="1596061"/>
          <a:ext cx="4290389" cy="463709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6" name="表 5">
            <a:extLst>
              <a:ext uri="{FF2B5EF4-FFF2-40B4-BE49-F238E27FC236}">
                <a16:creationId xmlns:a16="http://schemas.microsoft.com/office/drawing/2014/main" id="{B4FD1612-D02C-4A9D-B8D2-618AB59E8508}"/>
              </a:ext>
            </a:extLst>
          </p:cNvPr>
          <p:cNvGraphicFramePr>
            <a:graphicFrameLocks noGrp="1"/>
          </p:cNvGraphicFramePr>
          <p:nvPr>
            <p:extLst>
              <p:ext uri="{D42A27DB-BD31-4B8C-83A1-F6EECF244321}">
                <p14:modId xmlns:p14="http://schemas.microsoft.com/office/powerpoint/2010/main" val="1274700997"/>
              </p:ext>
            </p:extLst>
          </p:nvPr>
        </p:nvGraphicFramePr>
        <p:xfrm>
          <a:off x="7437806" y="3597275"/>
          <a:ext cx="2513888" cy="2712720"/>
        </p:xfrm>
        <a:graphic>
          <a:graphicData uri="http://schemas.openxmlformats.org/drawingml/2006/table">
            <a:tbl>
              <a:tblPr firstRow="1" bandRow="1">
                <a:tableStyleId>{5C22544A-7EE6-4342-B048-85BDC9FD1C3A}</a:tableStyleId>
              </a:tblPr>
              <a:tblGrid>
                <a:gridCol w="750578">
                  <a:extLst>
                    <a:ext uri="{9D8B030D-6E8A-4147-A177-3AD203B41FA5}">
                      <a16:colId xmlns:a16="http://schemas.microsoft.com/office/drawing/2014/main" val="20000"/>
                    </a:ext>
                  </a:extLst>
                </a:gridCol>
                <a:gridCol w="881655">
                  <a:extLst>
                    <a:ext uri="{9D8B030D-6E8A-4147-A177-3AD203B41FA5}">
                      <a16:colId xmlns:a16="http://schemas.microsoft.com/office/drawing/2014/main" val="20001"/>
                    </a:ext>
                  </a:extLst>
                </a:gridCol>
                <a:gridCol w="881655">
                  <a:extLst>
                    <a:ext uri="{9D8B030D-6E8A-4147-A177-3AD203B41FA5}">
                      <a16:colId xmlns:a16="http://schemas.microsoft.com/office/drawing/2014/main" val="1373158700"/>
                    </a:ext>
                  </a:extLst>
                </a:gridCol>
              </a:tblGrid>
              <a:tr h="153163">
                <a:tc>
                  <a:txBody>
                    <a:bodyPr/>
                    <a:lstStyle/>
                    <a:p>
                      <a:pPr algn="ctr"/>
                      <a:r>
                        <a:rPr kumimoji="1" lang="ja-JP" altLang="en-US" sz="700" b="1" dirty="0">
                          <a:latin typeface="UD デジタル 教科書体 NK-R" panose="02020400000000000000" pitchFamily="18" charset="-128"/>
                          <a:ea typeface="UD デジタル 教科書体 NK-R" panose="02020400000000000000" pitchFamily="18" charset="-128"/>
                        </a:rPr>
                        <a:t>都道府県名</a:t>
                      </a:r>
                    </a:p>
                  </a:txBody>
                  <a:tcPr anchor="ctr"/>
                </a:tc>
                <a:tc>
                  <a:txBody>
                    <a:bodyPr/>
                    <a:lstStyle/>
                    <a:p>
                      <a:pPr algn="ctr"/>
                      <a:r>
                        <a:rPr kumimoji="1" lang="ja-JP" altLang="en-US" sz="700" b="1" dirty="0">
                          <a:latin typeface="UD デジタル 教科書体 NK-R" panose="02020400000000000000" pitchFamily="18" charset="-128"/>
                          <a:ea typeface="UD デジタル 教科書体 NK-R" panose="02020400000000000000" pitchFamily="18" charset="-128"/>
                        </a:rPr>
                        <a:t>令和２年度額</a:t>
                      </a:r>
                      <a:endParaRPr kumimoji="1" lang="en-US" altLang="ja-JP" sz="700" b="1"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700" b="1" dirty="0">
                          <a:latin typeface="UD デジタル 教科書体 NK-R" panose="02020400000000000000" pitchFamily="18" charset="-128"/>
                          <a:ea typeface="UD デジタル 教科書体 NK-R" panose="02020400000000000000" pitchFamily="18" charset="-128"/>
                        </a:rPr>
                        <a:t>令和３年度額</a:t>
                      </a:r>
                      <a:endParaRPr kumimoji="1" lang="en-US" altLang="ja-JP" sz="700" b="1"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10000"/>
                  </a:ext>
                </a:extLst>
              </a:tr>
              <a:tr h="194399">
                <a:tc>
                  <a:txBody>
                    <a:bodyPr/>
                    <a:lstStyle/>
                    <a:p>
                      <a:pPr algn="ctr"/>
                      <a:r>
                        <a:rPr kumimoji="1" lang="ja-JP" altLang="en-US" sz="1000" b="1" dirty="0">
                          <a:latin typeface="UD デジタル 教科書体 NK-R" panose="02020400000000000000" pitchFamily="18" charset="-128"/>
                          <a:ea typeface="UD デジタル 教科書体 NK-R" panose="02020400000000000000" pitchFamily="18" charset="-128"/>
                        </a:rPr>
                        <a:t>東京都</a:t>
                      </a:r>
                      <a:endParaRPr kumimoji="1" lang="ja-JP" altLang="en-US" sz="100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latin typeface="UD デジタル 教科書体 NK-R" panose="02020400000000000000" pitchFamily="18" charset="-128"/>
                          <a:ea typeface="UD デジタル 教科書体 NK-R" panose="02020400000000000000" pitchFamily="18" charset="-128"/>
                        </a:rPr>
                        <a:t>１，０１３円</a:t>
                      </a:r>
                      <a:endParaRPr kumimoji="1" lang="ja-JP" altLang="en-US" sz="105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solidFill>
                            <a:srgbClr val="FF0000"/>
                          </a:solidFill>
                          <a:latin typeface="UD デジタル 教科書体 NK-R" panose="02020400000000000000" pitchFamily="18" charset="-128"/>
                          <a:ea typeface="UD デジタル 教科書体 NK-R" panose="02020400000000000000" pitchFamily="18" charset="-128"/>
                        </a:rPr>
                        <a:t>１，０４１円</a:t>
                      </a:r>
                    </a:p>
                  </a:txBody>
                  <a:tcPr anchor="ctr"/>
                </a:tc>
                <a:extLst>
                  <a:ext uri="{0D108BD9-81ED-4DB2-BD59-A6C34878D82A}">
                    <a16:rowId xmlns:a16="http://schemas.microsoft.com/office/drawing/2014/main" val="10001"/>
                  </a:ext>
                </a:extLst>
              </a:tr>
              <a:tr h="194399">
                <a:tc>
                  <a:txBody>
                    <a:bodyPr/>
                    <a:lstStyle/>
                    <a:p>
                      <a:pPr algn="ctr"/>
                      <a:r>
                        <a:rPr kumimoji="1" lang="ja-JP" altLang="en-US" sz="1000" b="1" dirty="0">
                          <a:latin typeface="UD デジタル 教科書体 NK-R" panose="02020400000000000000" pitchFamily="18" charset="-128"/>
                          <a:ea typeface="UD デジタル 教科書体 NK-R" panose="02020400000000000000" pitchFamily="18" charset="-128"/>
                        </a:rPr>
                        <a:t>神奈川県</a:t>
                      </a:r>
                      <a:endParaRPr kumimoji="1" lang="ja-JP" altLang="en-US" sz="100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latin typeface="UD デジタル 教科書体 NK-R" panose="02020400000000000000" pitchFamily="18" charset="-128"/>
                          <a:ea typeface="UD デジタル 教科書体 NK-R" panose="02020400000000000000" pitchFamily="18" charset="-128"/>
                        </a:rPr>
                        <a:t>１，０１２円</a:t>
                      </a:r>
                      <a:endParaRPr kumimoji="1" lang="ja-JP" altLang="en-US" sz="105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solidFill>
                            <a:srgbClr val="FF0000"/>
                          </a:solidFill>
                          <a:latin typeface="UD デジタル 教科書体 NK-R" panose="02020400000000000000" pitchFamily="18" charset="-128"/>
                          <a:ea typeface="UD デジタル 教科書体 NK-R" panose="02020400000000000000" pitchFamily="18" charset="-128"/>
                        </a:rPr>
                        <a:t>１，０４０円</a:t>
                      </a:r>
                    </a:p>
                  </a:txBody>
                  <a:tcPr anchor="ctr"/>
                </a:tc>
                <a:extLst>
                  <a:ext uri="{0D108BD9-81ED-4DB2-BD59-A6C34878D82A}">
                    <a16:rowId xmlns:a16="http://schemas.microsoft.com/office/drawing/2014/main" val="10002"/>
                  </a:ext>
                </a:extLst>
              </a:tr>
              <a:tr h="194399">
                <a:tc>
                  <a:txBody>
                    <a:bodyPr/>
                    <a:lstStyle/>
                    <a:p>
                      <a:pPr algn="ctr"/>
                      <a:r>
                        <a:rPr kumimoji="1" lang="ja-JP" altLang="en-US" sz="1000" b="1" dirty="0">
                          <a:latin typeface="UD デジタル 教科書体 NK-R" panose="02020400000000000000" pitchFamily="18" charset="-128"/>
                          <a:ea typeface="UD デジタル 教科書体 NK-R" panose="02020400000000000000" pitchFamily="18" charset="-128"/>
                        </a:rPr>
                        <a:t>大阪府</a:t>
                      </a:r>
                      <a:endParaRPr kumimoji="1" lang="ja-JP" altLang="en-US" sz="100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1050" b="1" dirty="0">
                          <a:latin typeface="UD デジタル 教科書体 NK-R" panose="02020400000000000000" pitchFamily="18" charset="-128"/>
                          <a:ea typeface="UD デジタル 教科書体 NK-R" panose="02020400000000000000" pitchFamily="18" charset="-128"/>
                        </a:rPr>
                        <a:t>9</a:t>
                      </a:r>
                      <a:r>
                        <a:rPr kumimoji="1" lang="ja-JP" altLang="en-US" sz="1050" b="1" dirty="0">
                          <a:latin typeface="UD デジタル 教科書体 NK-R" panose="02020400000000000000" pitchFamily="18" charset="-128"/>
                          <a:ea typeface="UD デジタル 教科書体 NK-R" panose="02020400000000000000" pitchFamily="18" charset="-128"/>
                        </a:rPr>
                        <a:t>６４円</a:t>
                      </a:r>
                      <a:endParaRPr kumimoji="1" lang="ja-JP" altLang="en-US" sz="105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solidFill>
                            <a:srgbClr val="FF0000"/>
                          </a:solidFill>
                          <a:latin typeface="UD デジタル 教科書体 NK-R" panose="02020400000000000000" pitchFamily="18" charset="-128"/>
                          <a:ea typeface="UD デジタル 教科書体 NK-R" panose="02020400000000000000" pitchFamily="18" charset="-128"/>
                        </a:rPr>
                        <a:t>９９２円</a:t>
                      </a:r>
                    </a:p>
                  </a:txBody>
                  <a:tcPr anchor="ctr"/>
                </a:tc>
                <a:extLst>
                  <a:ext uri="{0D108BD9-81ED-4DB2-BD59-A6C34878D82A}">
                    <a16:rowId xmlns:a16="http://schemas.microsoft.com/office/drawing/2014/main" val="10003"/>
                  </a:ext>
                </a:extLst>
              </a:tr>
              <a:tr h="1943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UD デジタル 教科書体 NK-R" panose="02020400000000000000" pitchFamily="18" charset="-128"/>
                          <a:ea typeface="UD デジタル 教科書体 NK-R" panose="02020400000000000000" pitchFamily="18" charset="-128"/>
                        </a:rPr>
                        <a:t>埼玉県</a:t>
                      </a:r>
                      <a:endParaRPr kumimoji="1" lang="ja-JP" altLang="en-US" sz="100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latin typeface="UD デジタル 教科書体 NK-R" panose="02020400000000000000" pitchFamily="18" charset="-128"/>
                          <a:ea typeface="UD デジタル 教科書体 NK-R" panose="02020400000000000000" pitchFamily="18" charset="-128"/>
                        </a:rPr>
                        <a:t>９２８円</a:t>
                      </a:r>
                      <a:endParaRPr kumimoji="1" lang="ja-JP" altLang="en-US" sz="105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solidFill>
                            <a:srgbClr val="FF0000"/>
                          </a:solidFill>
                          <a:latin typeface="UD デジタル 教科書体 NK-R" panose="02020400000000000000" pitchFamily="18" charset="-128"/>
                          <a:ea typeface="UD デジタル 教科書体 NK-R" panose="02020400000000000000" pitchFamily="18" charset="-128"/>
                        </a:rPr>
                        <a:t>９５６円</a:t>
                      </a:r>
                    </a:p>
                  </a:txBody>
                  <a:tcPr anchor="ctr"/>
                </a:tc>
                <a:extLst>
                  <a:ext uri="{0D108BD9-81ED-4DB2-BD59-A6C34878D82A}">
                    <a16:rowId xmlns:a16="http://schemas.microsoft.com/office/drawing/2014/main" val="10004"/>
                  </a:ext>
                </a:extLst>
              </a:tr>
              <a:tr h="1943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UD デジタル 教科書体 NK-R" panose="02020400000000000000" pitchFamily="18" charset="-128"/>
                          <a:ea typeface="UD デジタル 教科書体 NK-R" panose="02020400000000000000" pitchFamily="18" charset="-128"/>
                        </a:rPr>
                        <a:t>愛知県</a:t>
                      </a:r>
                      <a:endParaRPr kumimoji="1" lang="ja-JP" altLang="en-US" sz="100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latin typeface="UD デジタル 教科書体 NK-R" panose="02020400000000000000" pitchFamily="18" charset="-128"/>
                          <a:ea typeface="UD デジタル 教科書体 NK-R" panose="02020400000000000000" pitchFamily="18" charset="-128"/>
                        </a:rPr>
                        <a:t>９２７円</a:t>
                      </a:r>
                      <a:endParaRPr kumimoji="1" lang="ja-JP" altLang="en-US" sz="105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solidFill>
                            <a:srgbClr val="FF0000"/>
                          </a:solidFill>
                          <a:latin typeface="UD デジタル 教科書体 NK-R" panose="02020400000000000000" pitchFamily="18" charset="-128"/>
                          <a:ea typeface="UD デジタル 教科書体 NK-R" panose="02020400000000000000" pitchFamily="18" charset="-128"/>
                        </a:rPr>
                        <a:t>９５５円</a:t>
                      </a:r>
                    </a:p>
                  </a:txBody>
                  <a:tcPr anchor="ctr"/>
                </a:tc>
                <a:extLst>
                  <a:ext uri="{0D108BD9-81ED-4DB2-BD59-A6C34878D82A}">
                    <a16:rowId xmlns:a16="http://schemas.microsoft.com/office/drawing/2014/main" val="10005"/>
                  </a:ext>
                </a:extLst>
              </a:tr>
              <a:tr h="194399">
                <a:tc>
                  <a:txBody>
                    <a:bodyPr/>
                    <a:lstStyle/>
                    <a:p>
                      <a:pPr algn="ctr"/>
                      <a:r>
                        <a:rPr kumimoji="1" lang="ja-JP" altLang="en-US" sz="1000" b="1" dirty="0">
                          <a:latin typeface="UD デジタル 教科書体 NK-R" panose="02020400000000000000" pitchFamily="18" charset="-128"/>
                          <a:ea typeface="UD デジタル 教科書体 NK-R" panose="02020400000000000000" pitchFamily="18" charset="-128"/>
                        </a:rPr>
                        <a:t>千葉県</a:t>
                      </a:r>
                      <a:endParaRPr kumimoji="1" lang="ja-JP" altLang="en-US" sz="100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latin typeface="UD デジタル 教科書体 NK-R" panose="02020400000000000000" pitchFamily="18" charset="-128"/>
                          <a:ea typeface="UD デジタル 教科書体 NK-R" panose="02020400000000000000" pitchFamily="18" charset="-128"/>
                        </a:rPr>
                        <a:t>９２５円</a:t>
                      </a:r>
                      <a:endParaRPr kumimoji="1" lang="ja-JP" altLang="en-US" sz="105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solidFill>
                            <a:srgbClr val="FF0000"/>
                          </a:solidFill>
                          <a:latin typeface="UD デジタル 教科書体 NK-R" panose="02020400000000000000" pitchFamily="18" charset="-128"/>
                          <a:ea typeface="UD デジタル 教科書体 NK-R" panose="02020400000000000000" pitchFamily="18" charset="-128"/>
                        </a:rPr>
                        <a:t>９５３円</a:t>
                      </a:r>
                    </a:p>
                  </a:txBody>
                  <a:tcPr anchor="ctr"/>
                </a:tc>
                <a:extLst>
                  <a:ext uri="{0D108BD9-81ED-4DB2-BD59-A6C34878D82A}">
                    <a16:rowId xmlns:a16="http://schemas.microsoft.com/office/drawing/2014/main" val="10006"/>
                  </a:ext>
                </a:extLst>
              </a:tr>
              <a:tr h="194399">
                <a:tc>
                  <a:txBody>
                    <a:bodyPr/>
                    <a:lstStyle/>
                    <a:p>
                      <a:pPr algn="ctr"/>
                      <a:r>
                        <a:rPr kumimoji="1" lang="ja-JP" altLang="en-US" sz="1000" b="1" dirty="0">
                          <a:latin typeface="UD デジタル 教科書体 NK-R" panose="02020400000000000000" pitchFamily="18" charset="-128"/>
                          <a:ea typeface="UD デジタル 教科書体 NK-R" panose="02020400000000000000" pitchFamily="18" charset="-128"/>
                        </a:rPr>
                        <a:t>京都府</a:t>
                      </a:r>
                      <a:endParaRPr kumimoji="1" lang="ja-JP" altLang="en-US" sz="100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latin typeface="UD デジタル 教科書体 NK-R" panose="02020400000000000000" pitchFamily="18" charset="-128"/>
                          <a:ea typeface="UD デジタル 教科書体 NK-R" panose="02020400000000000000" pitchFamily="18" charset="-128"/>
                        </a:rPr>
                        <a:t>９０９円</a:t>
                      </a:r>
                      <a:endParaRPr kumimoji="1" lang="ja-JP" altLang="en-US" sz="105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solidFill>
                            <a:srgbClr val="FF0000"/>
                          </a:solidFill>
                          <a:latin typeface="UD デジタル 教科書体 NK-R" panose="02020400000000000000" pitchFamily="18" charset="-128"/>
                          <a:ea typeface="UD デジタル 教科書体 NK-R" panose="02020400000000000000" pitchFamily="18" charset="-128"/>
                        </a:rPr>
                        <a:t>９３７円</a:t>
                      </a:r>
                    </a:p>
                  </a:txBody>
                  <a:tcPr anchor="ctr"/>
                </a:tc>
                <a:extLst>
                  <a:ext uri="{0D108BD9-81ED-4DB2-BD59-A6C34878D82A}">
                    <a16:rowId xmlns:a16="http://schemas.microsoft.com/office/drawing/2014/main" val="10007"/>
                  </a:ext>
                </a:extLst>
              </a:tr>
              <a:tr h="194399">
                <a:tc>
                  <a:txBody>
                    <a:bodyPr/>
                    <a:lstStyle/>
                    <a:p>
                      <a:pPr algn="ctr"/>
                      <a:r>
                        <a:rPr kumimoji="1" lang="ja-JP" altLang="en-US" sz="1000" b="1" dirty="0">
                          <a:latin typeface="UD デジタル 教科書体 NK-R" panose="02020400000000000000" pitchFamily="18" charset="-128"/>
                          <a:ea typeface="UD デジタル 教科書体 NK-R" panose="02020400000000000000" pitchFamily="18" charset="-128"/>
                        </a:rPr>
                        <a:t>兵庫県</a:t>
                      </a:r>
                      <a:endParaRPr kumimoji="1" lang="ja-JP" altLang="en-US" sz="100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latin typeface="UD デジタル 教科書体 NK-R" panose="02020400000000000000" pitchFamily="18" charset="-128"/>
                          <a:ea typeface="UD デジタル 教科書体 NK-R" panose="02020400000000000000" pitchFamily="18" charset="-128"/>
                        </a:rPr>
                        <a:t>９００円</a:t>
                      </a:r>
                      <a:endParaRPr kumimoji="1" lang="ja-JP" altLang="en-US" sz="105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solidFill>
                            <a:srgbClr val="FF0000"/>
                          </a:solidFill>
                          <a:latin typeface="UD デジタル 教科書体 NK-R" panose="02020400000000000000" pitchFamily="18" charset="-128"/>
                          <a:ea typeface="UD デジタル 教科書体 NK-R" panose="02020400000000000000" pitchFamily="18" charset="-128"/>
                        </a:rPr>
                        <a:t>９２８円</a:t>
                      </a:r>
                    </a:p>
                  </a:txBody>
                  <a:tcPr anchor="ctr"/>
                </a:tc>
                <a:extLst>
                  <a:ext uri="{0D108BD9-81ED-4DB2-BD59-A6C34878D82A}">
                    <a16:rowId xmlns:a16="http://schemas.microsoft.com/office/drawing/2014/main" val="10008"/>
                  </a:ext>
                </a:extLst>
              </a:tr>
              <a:tr h="194399">
                <a:tc>
                  <a:txBody>
                    <a:bodyPr/>
                    <a:lstStyle/>
                    <a:p>
                      <a:pPr algn="ctr"/>
                      <a:r>
                        <a:rPr kumimoji="1" lang="ja-JP" altLang="en-US" sz="1000" b="1" dirty="0">
                          <a:latin typeface="UD デジタル 教科書体 NK-R" panose="02020400000000000000" pitchFamily="18" charset="-128"/>
                          <a:ea typeface="UD デジタル 教科書体 NK-R" panose="02020400000000000000" pitchFamily="18" charset="-128"/>
                        </a:rPr>
                        <a:t>静岡県</a:t>
                      </a:r>
                      <a:endParaRPr kumimoji="1" lang="ja-JP" altLang="en-US" sz="100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1050" b="1" dirty="0">
                          <a:latin typeface="UD デジタル 教科書体 NK-R" panose="02020400000000000000" pitchFamily="18" charset="-128"/>
                          <a:ea typeface="UD デジタル 教科書体 NK-R" panose="02020400000000000000" pitchFamily="18" charset="-128"/>
                        </a:rPr>
                        <a:t>8</a:t>
                      </a:r>
                      <a:r>
                        <a:rPr kumimoji="1" lang="ja-JP" altLang="en-US" sz="1050" b="1" dirty="0">
                          <a:latin typeface="UD デジタル 教科書体 NK-R" panose="02020400000000000000" pitchFamily="18" charset="-128"/>
                          <a:ea typeface="UD デジタル 教科書体 NK-R" panose="02020400000000000000" pitchFamily="18" charset="-128"/>
                        </a:rPr>
                        <a:t>８５円</a:t>
                      </a:r>
                      <a:endParaRPr kumimoji="1" lang="ja-JP" altLang="en-US" sz="105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solidFill>
                            <a:srgbClr val="FF0000"/>
                          </a:solidFill>
                          <a:latin typeface="UD デジタル 教科書体 NK-R" panose="02020400000000000000" pitchFamily="18" charset="-128"/>
                          <a:ea typeface="UD デジタル 教科書体 NK-R" panose="02020400000000000000" pitchFamily="18" charset="-128"/>
                        </a:rPr>
                        <a:t>９１３円</a:t>
                      </a:r>
                    </a:p>
                  </a:txBody>
                  <a:tcPr anchor="ctr"/>
                </a:tc>
                <a:extLst>
                  <a:ext uri="{0D108BD9-81ED-4DB2-BD59-A6C34878D82A}">
                    <a16:rowId xmlns:a16="http://schemas.microsoft.com/office/drawing/2014/main" val="10009"/>
                  </a:ext>
                </a:extLst>
              </a:tr>
              <a:tr h="194399">
                <a:tc>
                  <a:txBody>
                    <a:bodyPr/>
                    <a:lstStyle/>
                    <a:p>
                      <a:pPr algn="ctr"/>
                      <a:r>
                        <a:rPr kumimoji="1" lang="ja-JP" altLang="en-US" sz="1000" b="1" dirty="0">
                          <a:latin typeface="UD デジタル 教科書体 NK-R" panose="02020400000000000000" pitchFamily="18" charset="-128"/>
                          <a:ea typeface="UD デジタル 教科書体 NK-R" panose="02020400000000000000" pitchFamily="18" charset="-128"/>
                        </a:rPr>
                        <a:t>三重県</a:t>
                      </a:r>
                      <a:endParaRPr kumimoji="1" lang="ja-JP" altLang="en-US" sz="100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1050" b="1" dirty="0">
                          <a:latin typeface="UD デジタル 教科書体 NK-R" panose="02020400000000000000" pitchFamily="18" charset="-128"/>
                          <a:ea typeface="UD デジタル 教科書体 NK-R" panose="02020400000000000000" pitchFamily="18" charset="-128"/>
                        </a:rPr>
                        <a:t>8</a:t>
                      </a:r>
                      <a:r>
                        <a:rPr kumimoji="1" lang="ja-JP" altLang="en-US" sz="1050" b="1" dirty="0">
                          <a:latin typeface="UD デジタル 教科書体 NK-R" panose="02020400000000000000" pitchFamily="18" charset="-128"/>
                          <a:ea typeface="UD デジタル 教科書体 NK-R" panose="02020400000000000000" pitchFamily="18" charset="-128"/>
                        </a:rPr>
                        <a:t>７４円</a:t>
                      </a:r>
                      <a:endParaRPr kumimoji="1" lang="ja-JP" altLang="en-US" sz="105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solidFill>
                            <a:srgbClr val="FF0000"/>
                          </a:solidFill>
                          <a:latin typeface="UD デジタル 教科書体 NK-R" panose="02020400000000000000" pitchFamily="18" charset="-128"/>
                          <a:ea typeface="UD デジタル 教科書体 NK-R" panose="02020400000000000000" pitchFamily="18" charset="-128"/>
                        </a:rPr>
                        <a:t>９０２円</a:t>
                      </a:r>
                    </a:p>
                  </a:txBody>
                  <a:tcPr anchor="ctr"/>
                </a:tc>
                <a:extLst>
                  <a:ext uri="{0D108BD9-81ED-4DB2-BD59-A6C34878D82A}">
                    <a16:rowId xmlns:a16="http://schemas.microsoft.com/office/drawing/2014/main" val="10010"/>
                  </a:ext>
                </a:extLst>
              </a:tr>
            </a:tbl>
          </a:graphicData>
        </a:graphic>
      </p:graphicFrame>
      <p:sp>
        <p:nvSpPr>
          <p:cNvPr id="3" name="テキスト ボックス 2">
            <a:extLst>
              <a:ext uri="{FF2B5EF4-FFF2-40B4-BE49-F238E27FC236}">
                <a16:creationId xmlns:a16="http://schemas.microsoft.com/office/drawing/2014/main" id="{31B968FD-99AC-E741-FAB5-129A18C81CCD}"/>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スライド№１３</a:t>
            </a:r>
          </a:p>
        </p:txBody>
      </p:sp>
    </p:spTree>
    <p:extLst>
      <p:ext uri="{BB962C8B-B14F-4D97-AF65-F5344CB8AC3E}">
        <p14:creationId xmlns:p14="http://schemas.microsoft.com/office/powerpoint/2010/main" val="3929970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EECED2-85D4-4669-A914-DF501F4CA0AB}"/>
              </a:ext>
            </a:extLst>
          </p:cNvPr>
          <p:cNvSpPr>
            <a:spLocks noGrp="1"/>
          </p:cNvSpPr>
          <p:nvPr>
            <p:ph type="title"/>
          </p:nvPr>
        </p:nvSpPr>
        <p:spPr/>
        <p:txBody>
          <a:bodyPr anchor="ctr">
            <a:normAutofit/>
          </a:bodyPr>
          <a:lstStyle/>
          <a:p>
            <a:r>
              <a:rPr lang="ja-JP" altLang="en-US" sz="3600" b="0" dirty="0"/>
              <a:t>労働関係法令に関する基礎理解</a:t>
            </a:r>
            <a:br>
              <a:rPr lang="en-US" altLang="ja-JP" sz="3600" b="0" dirty="0"/>
            </a:br>
            <a:r>
              <a:rPr lang="ja-JP" altLang="en-US" sz="2000" b="0" u="none" dirty="0"/>
              <a:t>働く権利を保障するということ</a:t>
            </a:r>
            <a:endParaRPr lang="ja-JP" altLang="en-US" sz="3600" b="0" dirty="0"/>
          </a:p>
        </p:txBody>
      </p:sp>
      <p:graphicFrame>
        <p:nvGraphicFramePr>
          <p:cNvPr id="7" name="図表 6">
            <a:extLst>
              <a:ext uri="{FF2B5EF4-FFF2-40B4-BE49-F238E27FC236}">
                <a16:creationId xmlns:a16="http://schemas.microsoft.com/office/drawing/2014/main" id="{88BB8D3F-9A6A-41D7-8998-0D3BD49052CC}"/>
              </a:ext>
            </a:extLst>
          </p:cNvPr>
          <p:cNvGraphicFramePr/>
          <p:nvPr>
            <p:extLst>
              <p:ext uri="{D42A27DB-BD31-4B8C-83A1-F6EECF244321}">
                <p14:modId xmlns:p14="http://schemas.microsoft.com/office/powerpoint/2010/main" val="3604808969"/>
              </p:ext>
            </p:extLst>
          </p:nvPr>
        </p:nvGraphicFramePr>
        <p:xfrm>
          <a:off x="838198" y="1596061"/>
          <a:ext cx="10515601" cy="46370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テキスト ボックス 2">
            <a:extLst>
              <a:ext uri="{FF2B5EF4-FFF2-40B4-BE49-F238E27FC236}">
                <a16:creationId xmlns:a16="http://schemas.microsoft.com/office/drawing/2014/main" id="{7C49CCA7-009F-6D33-9D37-FE437F49F424}"/>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スライド№１４</a:t>
            </a:r>
          </a:p>
        </p:txBody>
      </p:sp>
    </p:spTree>
    <p:extLst>
      <p:ext uri="{BB962C8B-B14F-4D97-AF65-F5344CB8AC3E}">
        <p14:creationId xmlns:p14="http://schemas.microsoft.com/office/powerpoint/2010/main" val="1536340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7AFA74-B2B5-7F8C-78F3-560A7AF5A2AB}"/>
              </a:ext>
            </a:extLst>
          </p:cNvPr>
          <p:cNvSpPr>
            <a:spLocks noGrp="1"/>
          </p:cNvSpPr>
          <p:nvPr>
            <p:ph type="title"/>
          </p:nvPr>
        </p:nvSpPr>
        <p:spPr/>
        <p:txBody>
          <a:bodyPr anchor="t"/>
          <a:lstStyle/>
          <a:p>
            <a:r>
              <a:rPr kumimoji="1" lang="ja-JP" altLang="en-US" b="0" dirty="0"/>
              <a:t>この時間の流れ</a:t>
            </a:r>
          </a:p>
        </p:txBody>
      </p:sp>
      <p:graphicFrame>
        <p:nvGraphicFramePr>
          <p:cNvPr id="3" name="表 3">
            <a:extLst>
              <a:ext uri="{FF2B5EF4-FFF2-40B4-BE49-F238E27FC236}">
                <a16:creationId xmlns:a16="http://schemas.microsoft.com/office/drawing/2014/main" id="{D916779C-EA63-3056-4D31-E866FFCA31B6}"/>
              </a:ext>
            </a:extLst>
          </p:cNvPr>
          <p:cNvGraphicFramePr>
            <a:graphicFrameLocks noGrp="1"/>
          </p:cNvGraphicFramePr>
          <p:nvPr>
            <p:extLst>
              <p:ext uri="{D42A27DB-BD31-4B8C-83A1-F6EECF244321}">
                <p14:modId xmlns:p14="http://schemas.microsoft.com/office/powerpoint/2010/main" val="1059877164"/>
              </p:ext>
            </p:extLst>
          </p:nvPr>
        </p:nvGraphicFramePr>
        <p:xfrm>
          <a:off x="838199" y="1331988"/>
          <a:ext cx="10515600" cy="4728616"/>
        </p:xfrm>
        <a:graphic>
          <a:graphicData uri="http://schemas.openxmlformats.org/drawingml/2006/table">
            <a:tbl>
              <a:tblPr firstRow="1" bandRow="1">
                <a:tableStyleId>{BC89EF96-8CEA-46FF-86C4-4CE0E7609802}</a:tableStyleId>
              </a:tblPr>
              <a:tblGrid>
                <a:gridCol w="1627415">
                  <a:extLst>
                    <a:ext uri="{9D8B030D-6E8A-4147-A177-3AD203B41FA5}">
                      <a16:colId xmlns:a16="http://schemas.microsoft.com/office/drawing/2014/main" val="1137521090"/>
                    </a:ext>
                  </a:extLst>
                </a:gridCol>
                <a:gridCol w="1559379">
                  <a:extLst>
                    <a:ext uri="{9D8B030D-6E8A-4147-A177-3AD203B41FA5}">
                      <a16:colId xmlns:a16="http://schemas.microsoft.com/office/drawing/2014/main" val="2539559188"/>
                    </a:ext>
                  </a:extLst>
                </a:gridCol>
                <a:gridCol w="7328806">
                  <a:extLst>
                    <a:ext uri="{9D8B030D-6E8A-4147-A177-3AD203B41FA5}">
                      <a16:colId xmlns:a16="http://schemas.microsoft.com/office/drawing/2014/main" val="2590556199"/>
                    </a:ext>
                  </a:extLst>
                </a:gridCol>
              </a:tblGrid>
              <a:tr h="419118">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rPr>
                        <a:t>時　間</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rPr>
                        <a:t>項　目</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0" dirty="0">
                          <a:latin typeface="UD デジタル 教科書体 NK-R" panose="02020400000000000000" pitchFamily="18" charset="-128"/>
                          <a:ea typeface="UD デジタル 教科書体 NK-R" panose="02020400000000000000" pitchFamily="18" charset="-128"/>
                        </a:rPr>
                        <a:t>内　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53336936"/>
                  </a:ext>
                </a:extLst>
              </a:tr>
              <a:tr h="585617">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５分</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プロローグ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UD デジタル 教科書体 NK-R" panose="02020400000000000000" pitchFamily="18" charset="-128"/>
                          <a:ea typeface="UD デジタル 教科書体 NK-R" panose="02020400000000000000" pitchFamily="18" charset="-128"/>
                        </a:rPr>
                        <a:t>・指導者養成研修におけるこの単元のねらいと全体の流れの説明。</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algn="l"/>
                      <a:r>
                        <a:rPr kumimoji="1" lang="ja-JP" altLang="en-US" sz="1400" dirty="0">
                          <a:latin typeface="UD デジタル 教科書体 NK-R" panose="02020400000000000000" pitchFamily="18" charset="-128"/>
                          <a:ea typeface="UD デジタル 教科書体 NK-R" panose="02020400000000000000" pitchFamily="18" charset="-128"/>
                        </a:rPr>
                        <a:t>・各項目の内容は「</a:t>
                      </a:r>
                      <a:r>
                        <a:rPr kumimoji="1" lang="en-US" altLang="ja-JP" sz="1400" dirty="0">
                          <a:latin typeface="UD デジタル 教科書体 NK-R" panose="02020400000000000000" pitchFamily="18" charset="-128"/>
                          <a:ea typeface="UD デジタル 教科書体 NK-R" panose="02020400000000000000" pitchFamily="18" charset="-128"/>
                        </a:rPr>
                        <a:t>PG C-</a:t>
                      </a:r>
                      <a:r>
                        <a:rPr kumimoji="1" lang="ja-JP" altLang="en-US" sz="1400" dirty="0">
                          <a:latin typeface="UD デジタル 教科書体 NK-R" panose="02020400000000000000" pitchFamily="18" charset="-128"/>
                          <a:ea typeface="UD デジタル 教科書体 NK-R" panose="02020400000000000000" pitchFamily="18" charset="-128"/>
                        </a:rPr>
                        <a:t>４シラバス」と対応している点も説明。</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26931422"/>
                  </a:ext>
                </a:extLst>
              </a:tr>
              <a:tr h="580648">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１０分</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a:latin typeface="UD デジタル 教科書体 NK-R" panose="02020400000000000000" pitchFamily="18" charset="-128"/>
                          <a:ea typeface="UD デジタル 教科書体 NK-R" panose="02020400000000000000" pitchFamily="18" charset="-128"/>
                        </a:rPr>
                        <a:t>Part</a:t>
                      </a:r>
                      <a:r>
                        <a:rPr kumimoji="1" lang="ja-JP" altLang="en-US" sz="1400" dirty="0">
                          <a:latin typeface="UD デジタル 教科書体 NK-R" panose="02020400000000000000" pitchFamily="18" charset="-128"/>
                          <a:ea typeface="UD デジタル 教科書体 NK-R" panose="02020400000000000000" pitchFamily="18" charset="-128"/>
                        </a:rPr>
                        <a:t>　展開①</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UD デジタル 教科書体 NK-R" panose="02020400000000000000" pitchFamily="18" charset="-128"/>
                          <a:ea typeface="UD デジタル 教科書体 NK-R" panose="02020400000000000000" pitchFamily="18" charset="-128"/>
                        </a:rPr>
                        <a:t>・スライド№１～５を活用し、「企業文化の理解」と題し、企業の文化・企業の分類・コーポレートアイデンティティーに関する基本的な概要を説明。</a:t>
                      </a:r>
                      <a:endParaRPr kumimoji="1" lang="en-US" altLang="ja-JP" sz="1400" dirty="0">
                        <a:latin typeface="UD デジタル 教科書体 NK-R" panose="02020400000000000000" pitchFamily="18" charset="-128"/>
                        <a:ea typeface="UD デジタル 教科書体 NK-R" panose="02020400000000000000" pitchFamily="18"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16628177"/>
                  </a:ext>
                </a:extLst>
              </a:tr>
              <a:tr h="826753">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２０分</a:t>
                      </a:r>
                      <a:endParaRPr kumimoji="1" lang="en-US" altLang="ja-JP" sz="1400" dirty="0">
                        <a:latin typeface="UD デジタル 教科書体 NK-R" panose="02020400000000000000" pitchFamily="18" charset="-128"/>
                        <a:ea typeface="UD デジタル 教科書体 NK-R" panose="02020400000000000000" pitchFamily="18"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a:latin typeface="UD デジタル 教科書体 NK-R" panose="02020400000000000000" pitchFamily="18" charset="-128"/>
                          <a:ea typeface="UD デジタル 教科書体 NK-R" panose="02020400000000000000" pitchFamily="18" charset="-128"/>
                        </a:rPr>
                        <a:t>Part</a:t>
                      </a:r>
                      <a:r>
                        <a:rPr kumimoji="1" lang="ja-JP" altLang="en-US" sz="1400" dirty="0">
                          <a:latin typeface="UD デジタル 教科書体 NK-R" panose="02020400000000000000" pitchFamily="18" charset="-128"/>
                          <a:ea typeface="UD デジタル 教科書体 NK-R" panose="02020400000000000000" pitchFamily="18" charset="-128"/>
                        </a:rPr>
                        <a:t>　展開②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400" dirty="0">
                          <a:latin typeface="UD デジタル 教科書体 NK-R" panose="02020400000000000000" pitchFamily="18" charset="-128"/>
                          <a:ea typeface="UD デジタル 教科書体 NK-R" panose="02020400000000000000" pitchFamily="18" charset="-128"/>
                        </a:rPr>
                        <a:t>・スライド№６～１２を活用し、「経営分析の手法」という視点から「財務諸表等の基本的事項の理解」の説明、「経営分析の手法」という視点から「経営環境分析の理解」の説明。</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algn="l"/>
                      <a:r>
                        <a:rPr kumimoji="1" lang="ja-JP" altLang="en-US" sz="1400" dirty="0">
                          <a:latin typeface="UD デジタル 教科書体 NK-R" panose="02020400000000000000" pitchFamily="18" charset="-128"/>
                          <a:ea typeface="UD デジタル 教科書体 NK-R" panose="02020400000000000000" pitchFamily="18" charset="-128"/>
                        </a:rPr>
                        <a:t>・選択演習として、２つ（</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損益分岐点を活用してみよう！</a:t>
                      </a:r>
                      <a:r>
                        <a:rPr kumimoji="1" lang="en-US" altLang="ja-JP" sz="1400" dirty="0">
                          <a:latin typeface="UD デジタル 教科書体 NK-R" panose="02020400000000000000" pitchFamily="18" charset="-128"/>
                          <a:ea typeface="UD デジタル 教科書体 NK-R" panose="02020400000000000000" pitchFamily="18" charset="-128"/>
                        </a:rPr>
                        <a:t>』『SWOT</a:t>
                      </a:r>
                      <a:r>
                        <a:rPr kumimoji="1" lang="ja-JP" altLang="en-US" sz="1400" dirty="0">
                          <a:latin typeface="UD デジタル 教科書体 NK-R" panose="02020400000000000000" pitchFamily="18" charset="-128"/>
                          <a:ea typeface="UD デジタル 教科書体 NK-R" panose="02020400000000000000" pitchFamily="18" charset="-128"/>
                        </a:rPr>
                        <a:t>分析を活用してみよう！」の演習内容を説明する。</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algn="l"/>
                      <a:r>
                        <a:rPr kumimoji="1" lang="ja-JP" altLang="en-US" sz="1400" dirty="0">
                          <a:latin typeface="UD デジタル 教科書体 NK-R" panose="02020400000000000000" pitchFamily="18" charset="-128"/>
                          <a:ea typeface="UD デジタル 教科書体 NK-R" panose="02020400000000000000" pitchFamily="18" charset="-128"/>
                        </a:rPr>
                        <a:t>・各都道府県での本研修開催時は、いずれかを選択し実施するという事を理解する。</a:t>
                      </a:r>
                      <a:endParaRPr kumimoji="1" lang="en-US" altLang="ja-JP" sz="1400" dirty="0">
                        <a:latin typeface="UD デジタル 教科書体 NK-R" panose="02020400000000000000" pitchFamily="18" charset="-128"/>
                        <a:ea typeface="UD デジタル 教科書体 NK-R" panose="02020400000000000000" pitchFamily="18"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42799879"/>
                  </a:ext>
                </a:extLst>
              </a:tr>
              <a:tr h="376612">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２０分</a:t>
                      </a:r>
                      <a:endParaRPr kumimoji="1" lang="en-US" altLang="ja-JP" sz="1400" dirty="0">
                        <a:latin typeface="UD デジタル 教科書体 NK-R" panose="02020400000000000000" pitchFamily="18" charset="-128"/>
                        <a:ea typeface="UD デジタル 教科書体 NK-R" panose="02020400000000000000" pitchFamily="18"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a:latin typeface="UD デジタル 教科書体 NK-R" panose="02020400000000000000" pitchFamily="18" charset="-128"/>
                          <a:ea typeface="UD デジタル 教科書体 NK-R" panose="02020400000000000000" pitchFamily="18" charset="-128"/>
                        </a:rPr>
                        <a:t>Part</a:t>
                      </a:r>
                      <a:r>
                        <a:rPr kumimoji="1" lang="ja-JP" altLang="en-US" sz="1400" dirty="0">
                          <a:latin typeface="UD デジタル 教科書体 NK-R" panose="02020400000000000000" pitchFamily="18" charset="-128"/>
                          <a:ea typeface="UD デジタル 教科書体 NK-R" panose="02020400000000000000" pitchFamily="18" charset="-128"/>
                        </a:rPr>
                        <a:t>　展開③</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UD デジタル 教科書体 NK-R" panose="02020400000000000000" pitchFamily="18" charset="-128"/>
                          <a:ea typeface="UD デジタル 教科書体 NK-R" panose="02020400000000000000" pitchFamily="18" charset="-128"/>
                        </a:rPr>
                        <a:t>・スライド№１３～１７を活用し、事業所を運営するにあたり、また一般就労や自事業所での雇用を進めるにあたり必要となる「労働関係法令」の基礎的事項の説明＋「ある障害者の事例」を通じた労働関係法令に抵触する事案についてグループワークを実施。</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UD デジタル 教科書体 NK-R" panose="02020400000000000000" pitchFamily="18" charset="-128"/>
                          <a:ea typeface="UD デジタル 教科書体 NK-R" panose="02020400000000000000" pitchFamily="18" charset="-128"/>
                        </a:rPr>
                        <a:t>　→どのような事柄が問題であるかをコンプライアンスの視点に立ち、ブレイクアウトルームにより意見交換をする。</a:t>
                      </a:r>
                      <a:endParaRPr kumimoji="1" lang="en-US" altLang="ja-JP" sz="1400" dirty="0">
                        <a:latin typeface="UD デジタル 教科書体 NK-R" panose="02020400000000000000" pitchFamily="18" charset="-128"/>
                        <a:ea typeface="UD デジタル 教科書体 NK-R" panose="02020400000000000000" pitchFamily="18"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17319861"/>
                  </a:ext>
                </a:extLst>
              </a:tr>
              <a:tr h="826753">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５分</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まとめ</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UD デジタル 教科書体 NK-R" panose="02020400000000000000" pitchFamily="18" charset="-128"/>
                          <a:ea typeface="UD デジタル 教科書体 NK-R" panose="02020400000000000000" pitchFamily="18" charset="-128"/>
                        </a:rPr>
                        <a:t>・スライド№１８～２０を活用し、企業と経営の基礎理解の単元のまとめとして、企業のコンプライアンスやモラル、また企業における障害者雇用の位置づけなどを説明し、就労系事業所の在り方についても言及する。</a:t>
                      </a:r>
                      <a:endParaRPr kumimoji="1" lang="en-US" altLang="ja-JP" sz="1400" dirty="0">
                        <a:latin typeface="UD デジタル 教科書体 NK-R" panose="02020400000000000000" pitchFamily="18" charset="-128"/>
                        <a:ea typeface="UD デジタル 教科書体 NK-R" panose="02020400000000000000" pitchFamily="18"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38981908"/>
                  </a:ext>
                </a:extLst>
              </a:tr>
            </a:tbl>
          </a:graphicData>
        </a:graphic>
      </p:graphicFrame>
    </p:spTree>
    <p:extLst>
      <p:ext uri="{BB962C8B-B14F-4D97-AF65-F5344CB8AC3E}">
        <p14:creationId xmlns:p14="http://schemas.microsoft.com/office/powerpoint/2010/main" val="25552469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6D1B2F-F9C9-4197-958E-44F9FD25697D}"/>
              </a:ext>
            </a:extLst>
          </p:cNvPr>
          <p:cNvSpPr>
            <a:spLocks noGrp="1"/>
          </p:cNvSpPr>
          <p:nvPr>
            <p:ph type="title"/>
          </p:nvPr>
        </p:nvSpPr>
        <p:spPr/>
        <p:txBody>
          <a:bodyPr>
            <a:normAutofit/>
          </a:bodyPr>
          <a:lstStyle/>
          <a:p>
            <a:r>
              <a:rPr lang="ja-JP" altLang="en-US" sz="3600" b="0" dirty="0"/>
              <a:t>労働関係法令の基礎理解</a:t>
            </a:r>
            <a:br>
              <a:rPr kumimoji="1" lang="en-US" altLang="ja-JP" sz="3600" b="0" dirty="0"/>
            </a:br>
            <a:r>
              <a:rPr kumimoji="1" lang="ja-JP" altLang="en-US" sz="2000" b="0" u="none" dirty="0"/>
              <a:t>演習：演習の説明</a:t>
            </a:r>
            <a:endParaRPr kumimoji="1" lang="ja-JP" altLang="en-US" sz="2400" b="0" u="none" dirty="0"/>
          </a:p>
        </p:txBody>
      </p:sp>
      <p:sp>
        <p:nvSpPr>
          <p:cNvPr id="4" name="正方形/長方形 3">
            <a:extLst>
              <a:ext uri="{FF2B5EF4-FFF2-40B4-BE49-F238E27FC236}">
                <a16:creationId xmlns:a16="http://schemas.microsoft.com/office/drawing/2014/main" id="{1A26F062-95B0-5C28-61F6-2C21459855C5}"/>
              </a:ext>
            </a:extLst>
          </p:cNvPr>
          <p:cNvSpPr/>
          <p:nvPr/>
        </p:nvSpPr>
        <p:spPr>
          <a:xfrm>
            <a:off x="838200" y="1400787"/>
            <a:ext cx="10515600" cy="76562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UD デジタル 教科書体 NK-R" panose="02020400000000000000" pitchFamily="18" charset="-128"/>
                <a:ea typeface="UD デジタル 教科書体 NK-R" panose="02020400000000000000" pitchFamily="18" charset="-128"/>
              </a:rPr>
              <a:t>ある発達障害のある夫婦の支援事例を通じ、労働関係法令に照らした際に、どの様なことが法律に抵触しているのか、またモラルハザードとして捉えるべき事項は何かについて検討する。</a:t>
            </a:r>
            <a:endParaRPr kumimoji="1" lang="ja-JP" altLang="en-US" sz="20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 name="テキスト ボックス 4">
            <a:extLst>
              <a:ext uri="{FF2B5EF4-FFF2-40B4-BE49-F238E27FC236}">
                <a16:creationId xmlns:a16="http://schemas.microsoft.com/office/drawing/2014/main" id="{A3D3DE3A-7B8C-E408-24D1-88F0767B4442}"/>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スライド№１５</a:t>
            </a:r>
          </a:p>
        </p:txBody>
      </p:sp>
      <p:graphicFrame>
        <p:nvGraphicFramePr>
          <p:cNvPr id="3" name="図表 2">
            <a:extLst>
              <a:ext uri="{FF2B5EF4-FFF2-40B4-BE49-F238E27FC236}">
                <a16:creationId xmlns:a16="http://schemas.microsoft.com/office/drawing/2014/main" id="{83B9BEDE-7CEB-1D03-1C80-774336412B27}"/>
              </a:ext>
            </a:extLst>
          </p:cNvPr>
          <p:cNvGraphicFramePr/>
          <p:nvPr>
            <p:extLst>
              <p:ext uri="{D42A27DB-BD31-4B8C-83A1-F6EECF244321}">
                <p14:modId xmlns:p14="http://schemas.microsoft.com/office/powerpoint/2010/main" val="1546004260"/>
              </p:ext>
            </p:extLst>
          </p:nvPr>
        </p:nvGraphicFramePr>
        <p:xfrm>
          <a:off x="838200" y="2459431"/>
          <a:ext cx="10515600" cy="9872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正方形/長方形 5">
            <a:extLst>
              <a:ext uri="{FF2B5EF4-FFF2-40B4-BE49-F238E27FC236}">
                <a16:creationId xmlns:a16="http://schemas.microsoft.com/office/drawing/2014/main" id="{3AA43B50-34CF-0C81-4584-3C650F5A2275}"/>
              </a:ext>
            </a:extLst>
          </p:cNvPr>
          <p:cNvSpPr/>
          <p:nvPr/>
        </p:nvSpPr>
        <p:spPr>
          <a:xfrm>
            <a:off x="838200" y="2166415"/>
            <a:ext cx="1603324" cy="369332"/>
          </a:xfrm>
          <a:prstGeom prst="rect">
            <a:avLst/>
          </a:prstGeom>
          <a:noFill/>
        </p:spPr>
        <p:txBody>
          <a:bodyPr wrap="none" lIns="91440" tIns="45720" rIns="91440" bIns="45720">
            <a:spAutoFit/>
          </a:bodyPr>
          <a:lstStyle/>
          <a:p>
            <a:pPr algn="ctr"/>
            <a:r>
              <a:rPr lang="en-US" altLang="ja-JP" b="0" cap="none" spc="0" dirty="0">
                <a:ln w="0">
                  <a:noFill/>
                </a:ln>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dirty="0">
                <a:ln w="0">
                  <a:noFill/>
                </a:ln>
                <a:latin typeface="UD デジタル 教科書体 NK-R" panose="02020400000000000000" pitchFamily="18" charset="-128"/>
                <a:ea typeface="UD デジタル 教科書体 NK-R" panose="02020400000000000000" pitchFamily="18" charset="-128"/>
              </a:rPr>
              <a:t>演習の流れ</a:t>
            </a:r>
            <a:r>
              <a:rPr lang="en-US" altLang="ja-JP" dirty="0">
                <a:ln w="0">
                  <a:noFill/>
                </a:ln>
                <a:latin typeface="UD デジタル 教科書体 NK-R" panose="02020400000000000000" pitchFamily="18" charset="-128"/>
                <a:ea typeface="UD デジタル 教科書体 NK-R" panose="02020400000000000000" pitchFamily="18" charset="-128"/>
              </a:rPr>
              <a:t>】</a:t>
            </a:r>
            <a:endParaRPr lang="ja-JP" altLang="en-US" b="0" cap="none" spc="0" dirty="0">
              <a:ln w="0">
                <a:noFill/>
              </a:ln>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7" name="正方形/長方形 6">
            <a:extLst>
              <a:ext uri="{FF2B5EF4-FFF2-40B4-BE49-F238E27FC236}">
                <a16:creationId xmlns:a16="http://schemas.microsoft.com/office/drawing/2014/main" id="{9FAFE2E8-7A54-AB7E-EC9F-36D4C0B99120}"/>
              </a:ext>
            </a:extLst>
          </p:cNvPr>
          <p:cNvSpPr/>
          <p:nvPr/>
        </p:nvSpPr>
        <p:spPr>
          <a:xfrm>
            <a:off x="2320500" y="2166415"/>
            <a:ext cx="720069" cy="369332"/>
          </a:xfrm>
          <a:prstGeom prst="rect">
            <a:avLst/>
          </a:prstGeom>
          <a:noFill/>
        </p:spPr>
        <p:txBody>
          <a:bodyPr wrap="none" lIns="91440" tIns="45720" rIns="91440" bIns="45720">
            <a:spAutoFit/>
          </a:bodyPr>
          <a:lstStyle/>
          <a:p>
            <a:pPr algn="ctr"/>
            <a:r>
              <a:rPr lang="ja-JP" altLang="en-US" dirty="0">
                <a:ln w="0">
                  <a:noFill/>
                </a:ln>
                <a:latin typeface="UD デジタル 教科書体 NK-R" panose="02020400000000000000" pitchFamily="18" charset="-128"/>
                <a:ea typeface="UD デジタル 教科書体 NK-R" panose="02020400000000000000" pitchFamily="18" charset="-128"/>
              </a:rPr>
              <a:t>４５分</a:t>
            </a:r>
            <a:endParaRPr lang="ja-JP" altLang="en-US" b="0" cap="none" spc="0" dirty="0">
              <a:ln w="0">
                <a:noFill/>
              </a:ln>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0" name="吹き出し: 四角形 9">
            <a:extLst>
              <a:ext uri="{FF2B5EF4-FFF2-40B4-BE49-F238E27FC236}">
                <a16:creationId xmlns:a16="http://schemas.microsoft.com/office/drawing/2014/main" id="{74FB2F2A-636B-A92C-AD83-DD7D1660140B}"/>
              </a:ext>
            </a:extLst>
          </p:cNvPr>
          <p:cNvSpPr/>
          <p:nvPr/>
        </p:nvSpPr>
        <p:spPr>
          <a:xfrm>
            <a:off x="808867" y="3739660"/>
            <a:ext cx="4463403" cy="2849653"/>
          </a:xfrm>
          <a:prstGeom prst="wedgeRectCallout">
            <a:avLst>
              <a:gd name="adj1" fmla="val 55045"/>
              <a:gd name="adj2" fmla="val -10182"/>
            </a:avLst>
          </a:prstGeom>
        </p:spPr>
        <p:style>
          <a:lnRef idx="2">
            <a:schemeClr val="accent5"/>
          </a:lnRef>
          <a:fillRef idx="1">
            <a:schemeClr val="lt1"/>
          </a:fillRef>
          <a:effectRef idx="0">
            <a:schemeClr val="accent5"/>
          </a:effectRef>
          <a:fontRef idx="minor">
            <a:schemeClr val="dk1"/>
          </a:fontRef>
        </p:style>
        <p:txBody>
          <a:bodyPr rtlCol="0" anchor="ctr"/>
          <a:lstStyle/>
          <a:p>
            <a:r>
              <a:rPr lang="ja-JP" altLang="en-US" sz="1300" dirty="0">
                <a:latin typeface="UD デジタル 教科書体 NK-R" panose="02020400000000000000" pitchFamily="18" charset="-128"/>
                <a:ea typeface="UD デジタル 教科書体 NK-R" panose="02020400000000000000" pitchFamily="18" charset="-128"/>
              </a:rPr>
              <a:t>〇夫の</a:t>
            </a:r>
            <a:r>
              <a:rPr lang="en-US" altLang="ja-JP" sz="1300" dirty="0">
                <a:latin typeface="UD デジタル 教科書体 NK-R" panose="02020400000000000000" pitchFamily="18" charset="-128"/>
                <a:ea typeface="UD デジタル 教科書体 NK-R" panose="02020400000000000000" pitchFamily="18" charset="-128"/>
              </a:rPr>
              <a:t>A</a:t>
            </a:r>
            <a:r>
              <a:rPr lang="ja-JP" altLang="en-US" sz="1300" dirty="0">
                <a:latin typeface="UD デジタル 教科書体 NK-R" panose="02020400000000000000" pitchFamily="18" charset="-128"/>
                <a:ea typeface="UD デジタル 教科書体 NK-R" panose="02020400000000000000" pitchFamily="18" charset="-128"/>
              </a:rPr>
              <a:t>さん</a:t>
            </a:r>
            <a:endParaRPr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・年齢５０歳代</a:t>
            </a:r>
            <a:r>
              <a:rPr lang="ja-JP" altLang="en-US" sz="1300" dirty="0">
                <a:latin typeface="UD デジタル 教科書体 NK-R" panose="02020400000000000000" pitchFamily="18" charset="-128"/>
                <a:ea typeface="UD デジタル 教科書体 NK-R" panose="02020400000000000000" pitchFamily="18" charset="-128"/>
              </a:rPr>
              <a:t>、アスペルガー症候群の診断あり</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・精神科への通院歴（不眠症状）あり</a:t>
            </a:r>
            <a:endParaRPr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＜就労に関する相談内容＞</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・都内の就労移行支援事業所を利用。</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・利用後、６ヶ月で法人が契約している委託契約先事業所へ配属が決まる。</a:t>
            </a:r>
            <a:r>
              <a:rPr kumimoji="1" lang="ja-JP" altLang="en-US" sz="1300" dirty="0">
                <a:latin typeface="UD デジタル 教科書体 NK-R" panose="02020400000000000000" pitchFamily="18" charset="-128"/>
                <a:ea typeface="UD デジタル 教科書体 NK-R" panose="02020400000000000000" pitchFamily="18" charset="-128"/>
              </a:rPr>
              <a:t>同時に同法人の就労継続支援</a:t>
            </a:r>
            <a:r>
              <a:rPr kumimoji="1" lang="en-US" altLang="ja-JP" sz="1300" dirty="0">
                <a:latin typeface="UD デジタル 教科書体 NK-R" panose="02020400000000000000" pitchFamily="18" charset="-128"/>
                <a:ea typeface="UD デジタル 教科書体 NK-R" panose="02020400000000000000" pitchFamily="18" charset="-128"/>
              </a:rPr>
              <a:t>A</a:t>
            </a:r>
            <a:r>
              <a:rPr kumimoji="1" lang="ja-JP" altLang="en-US" sz="1300" dirty="0">
                <a:latin typeface="UD デジタル 教科書体 NK-R" panose="02020400000000000000" pitchFamily="18" charset="-128"/>
                <a:ea typeface="UD デジタル 教科書体 NK-R" panose="02020400000000000000" pitchFamily="18" charset="-128"/>
              </a:rPr>
              <a:t>型事業所へ雇用も決まり、転籍となる。</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＜生活に関する</a:t>
            </a:r>
            <a:r>
              <a:rPr lang="ja-JP" altLang="en-US" sz="1300" dirty="0">
                <a:latin typeface="UD デジタル 教科書体 NK-R" panose="02020400000000000000" pitchFamily="18" charset="-128"/>
                <a:ea typeface="UD デジタル 教科書体 NK-R" panose="02020400000000000000" pitchFamily="18" charset="-128"/>
              </a:rPr>
              <a:t>相談内容</a:t>
            </a:r>
            <a:r>
              <a:rPr kumimoji="1" lang="ja-JP" altLang="en-US" sz="1300" dirty="0">
                <a:latin typeface="UD デジタル 教科書体 NK-R" panose="02020400000000000000" pitchFamily="18" charset="-128"/>
                <a:ea typeface="UD デジタル 教科書体 NK-R" panose="02020400000000000000" pitchFamily="18" charset="-128"/>
              </a:rPr>
              <a:t>＞</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・ゴミ屋敷となっている自宅の片付け</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a:t>
            </a:r>
            <a:r>
              <a:rPr lang="ja-JP" altLang="en-US" sz="1300" dirty="0">
                <a:latin typeface="UD デジタル 教科書体 NK-R" panose="02020400000000000000" pitchFamily="18" charset="-128"/>
                <a:ea typeface="UD デジタル 教科書体 NK-R" panose="02020400000000000000" pitchFamily="18" charset="-128"/>
              </a:rPr>
              <a:t>妻と意見が折り合わわず、日常的にトラブル</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・夫婦の別居に関する</a:t>
            </a:r>
            <a:r>
              <a:rPr lang="ja-JP" altLang="en-US" sz="1300" dirty="0">
                <a:latin typeface="UD デジタル 教科書体 NK-R" panose="02020400000000000000" pitchFamily="18" charset="-128"/>
                <a:ea typeface="UD デジタル 教科書体 NK-R" panose="02020400000000000000" pitchFamily="18" charset="-128"/>
              </a:rPr>
              <a:t>相談</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a:t>
            </a:r>
            <a:r>
              <a:rPr lang="ja-JP" altLang="en-US" sz="1300" dirty="0">
                <a:latin typeface="UD デジタル 教科書体 NK-R" panose="02020400000000000000" pitchFamily="18" charset="-128"/>
                <a:ea typeface="UD デジタル 教科書体 NK-R" panose="02020400000000000000" pitchFamily="18" charset="-128"/>
              </a:rPr>
              <a:t>妻の借金や</a:t>
            </a:r>
            <a:r>
              <a:rPr kumimoji="1" lang="ja-JP" altLang="en-US" sz="1300" dirty="0">
                <a:latin typeface="UD デジタル 教科書体 NK-R" panose="02020400000000000000" pitchFamily="18" charset="-128"/>
                <a:ea typeface="UD デジタル 教科書体 NK-R" panose="02020400000000000000" pitchFamily="18" charset="-128"/>
              </a:rPr>
              <a:t>散財</a:t>
            </a:r>
            <a:r>
              <a:rPr lang="ja-JP" altLang="en-US" sz="1300" dirty="0">
                <a:latin typeface="UD デジタル 教科書体 NK-R" panose="02020400000000000000" pitchFamily="18" charset="-128"/>
                <a:ea typeface="UD デジタル 教科書体 NK-R" panose="02020400000000000000" pitchFamily="18" charset="-128"/>
              </a:rPr>
              <a:t>に関する相談</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・自身の腰痛に関する相談</a:t>
            </a:r>
            <a:endParaRPr kumimoji="1" lang="en-US" altLang="ja-JP" sz="1300" dirty="0">
              <a:latin typeface="UD デジタル 教科書体 NK-R" panose="02020400000000000000" pitchFamily="18" charset="-128"/>
              <a:ea typeface="UD デジタル 教科書体 NK-R" panose="02020400000000000000" pitchFamily="18" charset="-128"/>
            </a:endParaRPr>
          </a:p>
        </p:txBody>
      </p:sp>
      <p:sp>
        <p:nvSpPr>
          <p:cNvPr id="11" name="正方形/長方形 10">
            <a:extLst>
              <a:ext uri="{FF2B5EF4-FFF2-40B4-BE49-F238E27FC236}">
                <a16:creationId xmlns:a16="http://schemas.microsoft.com/office/drawing/2014/main" id="{83275F6C-7E0E-567A-964B-153F995B0464}"/>
              </a:ext>
            </a:extLst>
          </p:cNvPr>
          <p:cNvSpPr/>
          <p:nvPr/>
        </p:nvSpPr>
        <p:spPr>
          <a:xfrm>
            <a:off x="833394" y="3429000"/>
            <a:ext cx="1612941" cy="369332"/>
          </a:xfrm>
          <a:prstGeom prst="rect">
            <a:avLst/>
          </a:prstGeom>
          <a:noFill/>
        </p:spPr>
        <p:txBody>
          <a:bodyPr wrap="none" lIns="91440" tIns="45720" rIns="91440" bIns="45720">
            <a:spAutoFit/>
          </a:bodyPr>
          <a:lstStyle/>
          <a:p>
            <a:pPr algn="ctr"/>
            <a:r>
              <a:rPr lang="en-US" altLang="ja-JP" b="0" cap="none" spc="0" dirty="0">
                <a:ln w="0">
                  <a:noFill/>
                </a:ln>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b="0" cap="none" spc="0" dirty="0">
                <a:ln w="0">
                  <a:noFill/>
                </a:ln>
                <a:solidFill>
                  <a:schemeClr val="tx1"/>
                </a:solidFill>
                <a:latin typeface="UD デジタル 教科書体 NK-R" panose="02020400000000000000" pitchFamily="18" charset="-128"/>
                <a:ea typeface="UD デジタル 教科書体 NK-R" panose="02020400000000000000" pitchFamily="18" charset="-128"/>
              </a:rPr>
              <a:t>事例の概要</a:t>
            </a:r>
            <a:r>
              <a:rPr lang="en-US" altLang="ja-JP" dirty="0">
                <a:ln w="0">
                  <a:noFill/>
                </a:ln>
                <a:latin typeface="UD デジタル 教科書体 NK-R" panose="02020400000000000000" pitchFamily="18" charset="-128"/>
                <a:ea typeface="UD デジタル 教科書体 NK-R" panose="02020400000000000000" pitchFamily="18" charset="-128"/>
              </a:rPr>
              <a:t>】</a:t>
            </a:r>
            <a:endParaRPr lang="ja-JP" altLang="en-US" b="0" cap="none" spc="0" dirty="0">
              <a:ln w="0">
                <a:noFill/>
              </a:ln>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2" name="吹き出し: 四角形 11">
            <a:extLst>
              <a:ext uri="{FF2B5EF4-FFF2-40B4-BE49-F238E27FC236}">
                <a16:creationId xmlns:a16="http://schemas.microsoft.com/office/drawing/2014/main" id="{6FB901C2-0597-E61C-9447-9C01E41BECE8}"/>
              </a:ext>
            </a:extLst>
          </p:cNvPr>
          <p:cNvSpPr/>
          <p:nvPr/>
        </p:nvSpPr>
        <p:spPr>
          <a:xfrm>
            <a:off x="7013045" y="3739661"/>
            <a:ext cx="4340755" cy="2849652"/>
          </a:xfrm>
          <a:prstGeom prst="wedgeRectCallout">
            <a:avLst>
              <a:gd name="adj1" fmla="val -53270"/>
              <a:gd name="adj2" fmla="val -12326"/>
            </a:avLst>
          </a:prstGeom>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r>
              <a:rPr kumimoji="1" lang="ja-JP" altLang="en-US" sz="1300" dirty="0">
                <a:latin typeface="UD デジタル 教科書体 NK-R" panose="02020400000000000000" pitchFamily="18" charset="-128"/>
                <a:ea typeface="UD デジタル 教科書体 NK-R" panose="02020400000000000000" pitchFamily="18" charset="-128"/>
              </a:rPr>
              <a:t>〇妻の</a:t>
            </a:r>
            <a:r>
              <a:rPr kumimoji="1" lang="en-US" altLang="ja-JP" sz="1300" dirty="0">
                <a:latin typeface="UD デジタル 教科書体 NK-R" panose="02020400000000000000" pitchFamily="18" charset="-128"/>
                <a:ea typeface="UD デジタル 教科書体 NK-R" panose="02020400000000000000" pitchFamily="18" charset="-128"/>
              </a:rPr>
              <a:t>B</a:t>
            </a:r>
            <a:r>
              <a:rPr kumimoji="1" lang="ja-JP" altLang="en-US" sz="1300" dirty="0">
                <a:latin typeface="UD デジタル 教科書体 NK-R" panose="02020400000000000000" pitchFamily="18" charset="-128"/>
                <a:ea typeface="UD デジタル 教科書体 NK-R" panose="02020400000000000000" pitchFamily="18" charset="-128"/>
              </a:rPr>
              <a:t>さん</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・年齢４０歳代、</a:t>
            </a:r>
            <a:r>
              <a:rPr kumimoji="1" lang="ja-JP" altLang="en-US" sz="1300" dirty="0">
                <a:latin typeface="UD デジタル 教科書体 NK-R" panose="02020400000000000000" pitchFamily="18" charset="-128"/>
                <a:ea typeface="UD デジタル 教科書体 NK-R" panose="02020400000000000000" pitchFamily="18" charset="-128"/>
              </a:rPr>
              <a:t>アスペルガー症候群の診断あり</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・精神科への通院歴（社会不安障害）あり</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＜就労に関する相談内容＞</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・短時間でのパート職を希望。</a:t>
            </a:r>
            <a:endParaRPr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・動物関連の仕事を希望。</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・福祉サービスの利用は、子どもが２人いるため考えていない。</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・＜生活に関する</a:t>
            </a:r>
            <a:r>
              <a:rPr lang="ja-JP" altLang="en-US" sz="1300" dirty="0">
                <a:latin typeface="UD デジタル 教科書体 NK-R" panose="02020400000000000000" pitchFamily="18" charset="-128"/>
                <a:ea typeface="UD デジタル 教科書体 NK-R" panose="02020400000000000000" pitchFamily="18" charset="-128"/>
              </a:rPr>
              <a:t>相談内容</a:t>
            </a:r>
            <a:r>
              <a:rPr kumimoji="1" lang="ja-JP" altLang="en-US" sz="1300" dirty="0">
                <a:latin typeface="UD デジタル 教科書体 NK-R" panose="02020400000000000000" pitchFamily="18" charset="-128"/>
                <a:ea typeface="UD デジタル 教科書体 NK-R" panose="02020400000000000000" pitchFamily="18" charset="-128"/>
              </a:rPr>
              <a:t>＞</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・ゴミ屋敷となっている自宅の片付け</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・自己破産含めた自身の借金に関する</a:t>
            </a:r>
            <a:r>
              <a:rPr lang="ja-JP" altLang="en-US" sz="1300" dirty="0">
                <a:latin typeface="UD デジタル 教科書体 NK-R" panose="02020400000000000000" pitchFamily="18" charset="-128"/>
                <a:ea typeface="UD デジタル 教科書体 NK-R" panose="02020400000000000000" pitchFamily="18" charset="-128"/>
              </a:rPr>
              <a:t>相談</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a:t>
            </a:r>
            <a:r>
              <a:rPr lang="ja-JP" altLang="en-US" sz="1300" dirty="0">
                <a:latin typeface="UD デジタル 教科書体 NK-R" panose="02020400000000000000" pitchFamily="18" charset="-128"/>
                <a:ea typeface="UD デジタル 教科書体 NK-R" panose="02020400000000000000" pitchFamily="18" charset="-128"/>
              </a:rPr>
              <a:t>自身の医療機関への通院に関する相談</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・夫の両親との関係に関する相談</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・子育てに関する</a:t>
            </a:r>
            <a:r>
              <a:rPr lang="ja-JP" altLang="en-US" sz="1300" dirty="0">
                <a:latin typeface="UD デジタル 教科書体 NK-R" panose="02020400000000000000" pitchFamily="18" charset="-128"/>
                <a:ea typeface="UD デジタル 教科書体 NK-R" panose="02020400000000000000" pitchFamily="18" charset="-128"/>
              </a:rPr>
              <a:t>相談</a:t>
            </a:r>
            <a:endParaRPr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・一時的な避難生活の場所に関する相談</a:t>
            </a:r>
            <a:endParaRPr kumimoji="1" lang="en-US" altLang="ja-JP" sz="1300" dirty="0">
              <a:latin typeface="UD デジタル 教科書体 NK-R" panose="02020400000000000000" pitchFamily="18" charset="-128"/>
              <a:ea typeface="UD デジタル 教科書体 NK-R" panose="02020400000000000000" pitchFamily="18" charset="-128"/>
            </a:endParaRPr>
          </a:p>
        </p:txBody>
      </p:sp>
      <p:pic>
        <p:nvPicPr>
          <p:cNvPr id="13" name="図 12">
            <a:extLst>
              <a:ext uri="{FF2B5EF4-FFF2-40B4-BE49-F238E27FC236}">
                <a16:creationId xmlns:a16="http://schemas.microsoft.com/office/drawing/2014/main" id="{47FCD53F-DAC2-FC61-CD3C-5CD4C0D7843B}"/>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5583685" y="4722643"/>
            <a:ext cx="1336047" cy="1164866"/>
          </a:xfrm>
          <a:prstGeom prst="rect">
            <a:avLst/>
          </a:prstGeom>
        </p:spPr>
      </p:pic>
      <p:sp>
        <p:nvSpPr>
          <p:cNvPr id="14" name="四角形: 角を丸くする 13">
            <a:extLst>
              <a:ext uri="{FF2B5EF4-FFF2-40B4-BE49-F238E27FC236}">
                <a16:creationId xmlns:a16="http://schemas.microsoft.com/office/drawing/2014/main" id="{A187EA39-DE91-628C-D747-0AA1CEEB4CCE}"/>
              </a:ext>
            </a:extLst>
          </p:cNvPr>
          <p:cNvSpPr/>
          <p:nvPr/>
        </p:nvSpPr>
        <p:spPr>
          <a:xfrm>
            <a:off x="5493684" y="5891838"/>
            <a:ext cx="1426048" cy="697475"/>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a:latin typeface="UD デジタル 教科書体 NK-R" panose="02020400000000000000" pitchFamily="18" charset="-128"/>
                <a:ea typeface="UD デジタル 教科書体 NK-R" panose="02020400000000000000" pitchFamily="18" charset="-128"/>
              </a:rPr>
              <a:t>♂５歳の子</a:t>
            </a:r>
            <a:endParaRPr kumimoji="1" lang="en-US" altLang="ja-JP" dirty="0">
              <a:latin typeface="UD デジタル 教科書体 NK-R" panose="02020400000000000000" pitchFamily="18" charset="-128"/>
              <a:ea typeface="UD デジタル 教科書体 NK-R" panose="02020400000000000000" pitchFamily="18" charset="-128"/>
            </a:endParaRPr>
          </a:p>
          <a:p>
            <a:pPr algn="ctr"/>
            <a:r>
              <a:rPr lang="ja-JP" altLang="en-US" dirty="0">
                <a:latin typeface="UD デジタル 教科書体 NK-R" panose="02020400000000000000" pitchFamily="18" charset="-128"/>
                <a:ea typeface="UD デジタル 教科書体 NK-R" panose="02020400000000000000" pitchFamily="18" charset="-128"/>
              </a:rPr>
              <a:t>♀３歳の子</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6236747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四角形: 角を丸くする 14">
            <a:extLst>
              <a:ext uri="{FF2B5EF4-FFF2-40B4-BE49-F238E27FC236}">
                <a16:creationId xmlns:a16="http://schemas.microsoft.com/office/drawing/2014/main" id="{6FF7E2A4-92F2-411F-8320-91234685DA74}"/>
              </a:ext>
            </a:extLst>
          </p:cNvPr>
          <p:cNvSpPr/>
          <p:nvPr/>
        </p:nvSpPr>
        <p:spPr>
          <a:xfrm>
            <a:off x="751114" y="2292827"/>
            <a:ext cx="3184072" cy="37405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t"/>
          <a:lstStyle/>
          <a:p>
            <a:r>
              <a:rPr kumimoji="1" lang="ja-JP" altLang="en-US" dirty="0">
                <a:latin typeface="UD デジタル 教科書体 NK-R" panose="02020400000000000000" pitchFamily="18" charset="-128"/>
                <a:ea typeface="UD デジタル 教科書体 NK-R" panose="02020400000000000000" pitchFamily="18" charset="-128"/>
              </a:rPr>
              <a:t>とある都内の株式系事業所</a:t>
            </a:r>
            <a:endParaRPr kumimoji="1" lang="en-US" altLang="ja-JP" dirty="0">
              <a:latin typeface="UD デジタル 教科書体 NK-R" panose="02020400000000000000" pitchFamily="18" charset="-128"/>
              <a:ea typeface="UD デジタル 教科書体 NK-R" panose="02020400000000000000" pitchFamily="18" charset="-128"/>
            </a:endParaRPr>
          </a:p>
          <a:p>
            <a:endParaRPr lang="en-US" altLang="ja-JP" dirty="0">
              <a:latin typeface="UD デジタル 教科書体 NK-R" panose="02020400000000000000" pitchFamily="18" charset="-128"/>
              <a:ea typeface="UD デジタル 教科書体 NK-R" panose="02020400000000000000" pitchFamily="18" charset="-128"/>
            </a:endParaRPr>
          </a:p>
          <a:p>
            <a:endParaRPr kumimoji="1" lang="en-US" altLang="ja-JP" dirty="0">
              <a:latin typeface="UD デジタル 教科書体 NK-R" panose="02020400000000000000" pitchFamily="18" charset="-128"/>
              <a:ea typeface="UD デジタル 教科書体 NK-R" panose="02020400000000000000" pitchFamily="18" charset="-128"/>
            </a:endParaRPr>
          </a:p>
          <a:p>
            <a:endParaRPr lang="en-US" altLang="ja-JP" dirty="0">
              <a:latin typeface="UD デジタル 教科書体 NK-R" panose="02020400000000000000" pitchFamily="18" charset="-128"/>
              <a:ea typeface="UD デジタル 教科書体 NK-R" panose="02020400000000000000" pitchFamily="18" charset="-128"/>
            </a:endParaRPr>
          </a:p>
          <a:p>
            <a:endParaRPr kumimoji="1" lang="en-US" altLang="ja-JP" dirty="0">
              <a:latin typeface="UD デジタル 教科書体 NK-R" panose="02020400000000000000" pitchFamily="18" charset="-128"/>
              <a:ea typeface="UD デジタル 教科書体 NK-R" panose="02020400000000000000" pitchFamily="18" charset="-128"/>
            </a:endParaRPr>
          </a:p>
          <a:p>
            <a:endParaRPr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　　実は</a:t>
            </a:r>
            <a:r>
              <a:rPr kumimoji="1" lang="en-US" altLang="ja-JP" dirty="0">
                <a:latin typeface="UD デジタル 教科書体 NK-R" panose="02020400000000000000" pitchFamily="18" charset="-128"/>
                <a:ea typeface="UD デジタル 教科書体 NK-R" panose="02020400000000000000" pitchFamily="18" charset="-128"/>
              </a:rPr>
              <a:t>…</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sp>
        <p:nvSpPr>
          <p:cNvPr id="2" name="タイトル 1">
            <a:extLst>
              <a:ext uri="{FF2B5EF4-FFF2-40B4-BE49-F238E27FC236}">
                <a16:creationId xmlns:a16="http://schemas.microsoft.com/office/drawing/2014/main" id="{39478374-4178-47E0-B2CF-A442C996E48B}"/>
              </a:ext>
            </a:extLst>
          </p:cNvPr>
          <p:cNvSpPr>
            <a:spLocks noGrp="1"/>
          </p:cNvSpPr>
          <p:nvPr>
            <p:ph type="title"/>
          </p:nvPr>
        </p:nvSpPr>
        <p:spPr/>
        <p:txBody>
          <a:bodyPr>
            <a:normAutofit/>
          </a:bodyPr>
          <a:lstStyle/>
          <a:p>
            <a:r>
              <a:rPr kumimoji="1" lang="ja-JP" altLang="en-US" sz="3600" b="0" dirty="0"/>
              <a:t>労働関係法令の基礎理解</a:t>
            </a:r>
            <a:br>
              <a:rPr kumimoji="1" lang="en-US" altLang="ja-JP" sz="3600" b="0" dirty="0"/>
            </a:br>
            <a:r>
              <a:rPr kumimoji="1" lang="ja-JP" altLang="en-US" sz="2000" b="0" u="none" dirty="0"/>
              <a:t>演習：グループ検討</a:t>
            </a:r>
            <a:endParaRPr kumimoji="1" lang="ja-JP" altLang="en-US" sz="3600" b="0" u="none" dirty="0"/>
          </a:p>
        </p:txBody>
      </p:sp>
      <p:sp>
        <p:nvSpPr>
          <p:cNvPr id="3" name="コンテンツ プレースホルダー 2">
            <a:extLst>
              <a:ext uri="{FF2B5EF4-FFF2-40B4-BE49-F238E27FC236}">
                <a16:creationId xmlns:a16="http://schemas.microsoft.com/office/drawing/2014/main" id="{0A1A42E2-8E4E-4452-964E-24B5B71E4CFD}"/>
              </a:ext>
            </a:extLst>
          </p:cNvPr>
          <p:cNvSpPr>
            <a:spLocks noGrp="1"/>
          </p:cNvSpPr>
          <p:nvPr>
            <p:ph idx="1"/>
          </p:nvPr>
        </p:nvSpPr>
        <p:spPr/>
        <p:txBody>
          <a:bodyPr>
            <a:normAutofit/>
          </a:bodyPr>
          <a:lstStyle/>
          <a:p>
            <a:r>
              <a:rPr lang="ja-JP" altLang="en-US" sz="2800" dirty="0"/>
              <a:t>夫</a:t>
            </a:r>
            <a:r>
              <a:rPr lang="en-US" altLang="ja-JP" sz="2800" dirty="0"/>
              <a:t>A</a:t>
            </a:r>
            <a:r>
              <a:rPr lang="ja-JP" altLang="en-US" sz="2800" dirty="0"/>
              <a:t>さんの事例から検討</a:t>
            </a:r>
            <a:endParaRPr lang="en-US" altLang="ja-JP" sz="2800" dirty="0"/>
          </a:p>
        </p:txBody>
      </p:sp>
      <p:sp>
        <p:nvSpPr>
          <p:cNvPr id="4" name="正方形/長方形 3">
            <a:extLst>
              <a:ext uri="{FF2B5EF4-FFF2-40B4-BE49-F238E27FC236}">
                <a16:creationId xmlns:a16="http://schemas.microsoft.com/office/drawing/2014/main" id="{A9C73741-9E87-4CA4-BCFC-7EE2E4AFD317}"/>
              </a:ext>
            </a:extLst>
          </p:cNvPr>
          <p:cNvSpPr/>
          <p:nvPr/>
        </p:nvSpPr>
        <p:spPr>
          <a:xfrm>
            <a:off x="989359" y="3385423"/>
            <a:ext cx="2600076" cy="59058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dirty="0">
                <a:latin typeface="UD デジタル 教科書体 NK-R" panose="02020400000000000000" pitchFamily="18" charset="-128"/>
                <a:ea typeface="UD デジタル 教科書体 NK-R" panose="02020400000000000000" pitchFamily="18" charset="-128"/>
              </a:rPr>
              <a:t>就労移行支援事業所</a:t>
            </a:r>
          </a:p>
        </p:txBody>
      </p:sp>
      <p:sp>
        <p:nvSpPr>
          <p:cNvPr id="6" name="楕円 5">
            <a:extLst>
              <a:ext uri="{FF2B5EF4-FFF2-40B4-BE49-F238E27FC236}">
                <a16:creationId xmlns:a16="http://schemas.microsoft.com/office/drawing/2014/main" id="{6CD2B0A9-208C-48AD-9831-438C083F9862}"/>
              </a:ext>
            </a:extLst>
          </p:cNvPr>
          <p:cNvSpPr/>
          <p:nvPr/>
        </p:nvSpPr>
        <p:spPr>
          <a:xfrm>
            <a:off x="1001285" y="2837746"/>
            <a:ext cx="1288112" cy="628153"/>
          </a:xfrm>
          <a:prstGeom prst="ellipse">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利用契約</a:t>
            </a:r>
          </a:p>
        </p:txBody>
      </p:sp>
      <p:sp>
        <p:nvSpPr>
          <p:cNvPr id="10" name="四角形: 角を丸くする 9">
            <a:extLst>
              <a:ext uri="{FF2B5EF4-FFF2-40B4-BE49-F238E27FC236}">
                <a16:creationId xmlns:a16="http://schemas.microsoft.com/office/drawing/2014/main" id="{3223F5DA-4FB4-4DDF-8524-0088E52F2E6A}"/>
              </a:ext>
            </a:extLst>
          </p:cNvPr>
          <p:cNvSpPr/>
          <p:nvPr/>
        </p:nvSpPr>
        <p:spPr>
          <a:xfrm>
            <a:off x="4344872" y="2292827"/>
            <a:ext cx="7008928" cy="1683179"/>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400" dirty="0">
                <a:latin typeface="UD デジタル 教科書体 NK-R" panose="02020400000000000000" pitchFamily="18" charset="-128"/>
                <a:ea typeface="UD デジタル 教科書体 NK-R" panose="02020400000000000000" pitchFamily="18" charset="-128"/>
              </a:rPr>
              <a:t>就労移行支援事業所を３ヶ月ほど利用した頃</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本人より以下の連絡が入る。</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①県税事務所に就職が決まった。</a:t>
            </a:r>
            <a:endParaRPr kumimoji="1" lang="en-US" altLang="ja-JP" sz="1600" dirty="0">
              <a:solidFill>
                <a:srgbClr val="FF0000"/>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②施設の営業さんより、書類を提出して欲しい</a:t>
            </a:r>
            <a:r>
              <a:rPr kumimoji="1" lang="en-US" altLang="ja-JP" sz="1600"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と預かってきているが、内容が分からないから何の書類なのか見て欲しい。</a:t>
            </a:r>
          </a:p>
        </p:txBody>
      </p:sp>
      <p:cxnSp>
        <p:nvCxnSpPr>
          <p:cNvPr id="12" name="直線矢印コネクタ 11">
            <a:extLst>
              <a:ext uri="{FF2B5EF4-FFF2-40B4-BE49-F238E27FC236}">
                <a16:creationId xmlns:a16="http://schemas.microsoft.com/office/drawing/2014/main" id="{93068440-0D6E-49FA-9800-D797E747EB87}"/>
              </a:ext>
            </a:extLst>
          </p:cNvPr>
          <p:cNvCxnSpPr>
            <a:cxnSpLocks/>
          </p:cNvCxnSpPr>
          <p:nvPr/>
        </p:nvCxnSpPr>
        <p:spPr>
          <a:xfrm>
            <a:off x="3666439" y="2929601"/>
            <a:ext cx="537493"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6F1DF15-9078-4BF6-B707-99FBB0AA59B9}"/>
              </a:ext>
            </a:extLst>
          </p:cNvPr>
          <p:cNvSpPr/>
          <p:nvPr/>
        </p:nvSpPr>
        <p:spPr>
          <a:xfrm>
            <a:off x="966007" y="5067872"/>
            <a:ext cx="2754286" cy="59058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dirty="0">
                <a:latin typeface="UD デジタル 教科書体 NK-R" panose="02020400000000000000" pitchFamily="18" charset="-128"/>
                <a:ea typeface="UD デジタル 教科書体 NK-R" panose="02020400000000000000" pitchFamily="18" charset="-128"/>
              </a:rPr>
              <a:t>就労継続支援</a:t>
            </a:r>
            <a:r>
              <a:rPr kumimoji="1" lang="en-US" altLang="ja-JP" dirty="0">
                <a:latin typeface="UD デジタル 教科書体 NK-R" panose="02020400000000000000" pitchFamily="18" charset="-128"/>
                <a:ea typeface="UD デジタル 教科書体 NK-R" panose="02020400000000000000" pitchFamily="18" charset="-128"/>
              </a:rPr>
              <a:t>A</a:t>
            </a:r>
            <a:r>
              <a:rPr kumimoji="1" lang="ja-JP" altLang="en-US" dirty="0">
                <a:latin typeface="UD デジタル 教科書体 NK-R" panose="02020400000000000000" pitchFamily="18" charset="-128"/>
                <a:ea typeface="UD デジタル 教科書体 NK-R" panose="02020400000000000000" pitchFamily="18" charset="-128"/>
              </a:rPr>
              <a:t>型事業所</a:t>
            </a:r>
          </a:p>
        </p:txBody>
      </p:sp>
      <p:cxnSp>
        <p:nvCxnSpPr>
          <p:cNvPr id="17" name="直線矢印コネクタ 16">
            <a:extLst>
              <a:ext uri="{FF2B5EF4-FFF2-40B4-BE49-F238E27FC236}">
                <a16:creationId xmlns:a16="http://schemas.microsoft.com/office/drawing/2014/main" id="{534D0496-29F7-471E-AB22-51CE519194DF}"/>
              </a:ext>
            </a:extLst>
          </p:cNvPr>
          <p:cNvCxnSpPr>
            <a:cxnSpLocks/>
          </p:cNvCxnSpPr>
          <p:nvPr/>
        </p:nvCxnSpPr>
        <p:spPr>
          <a:xfrm>
            <a:off x="1123275" y="4344654"/>
            <a:ext cx="0" cy="51971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楕円 19">
            <a:extLst>
              <a:ext uri="{FF2B5EF4-FFF2-40B4-BE49-F238E27FC236}">
                <a16:creationId xmlns:a16="http://schemas.microsoft.com/office/drawing/2014/main" id="{7AEF3566-F760-4CB9-885E-9EB45393A869}"/>
              </a:ext>
            </a:extLst>
          </p:cNvPr>
          <p:cNvSpPr/>
          <p:nvPr/>
        </p:nvSpPr>
        <p:spPr>
          <a:xfrm>
            <a:off x="1251083" y="4477831"/>
            <a:ext cx="1981973" cy="628153"/>
          </a:xfrm>
          <a:prstGeom prst="ellipse">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就職＋利用契約</a:t>
            </a:r>
          </a:p>
        </p:txBody>
      </p:sp>
      <p:cxnSp>
        <p:nvCxnSpPr>
          <p:cNvPr id="21" name="直線矢印コネクタ 20">
            <a:extLst>
              <a:ext uri="{FF2B5EF4-FFF2-40B4-BE49-F238E27FC236}">
                <a16:creationId xmlns:a16="http://schemas.microsoft.com/office/drawing/2014/main" id="{0EE6C3D6-CE5C-4D1D-ACA7-881CDDF0E8D7}"/>
              </a:ext>
            </a:extLst>
          </p:cNvPr>
          <p:cNvCxnSpPr>
            <a:cxnSpLocks/>
          </p:cNvCxnSpPr>
          <p:nvPr/>
        </p:nvCxnSpPr>
        <p:spPr>
          <a:xfrm>
            <a:off x="3720293" y="5363164"/>
            <a:ext cx="537493"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126941B5-4228-4F37-A21C-DA128B7CACEF}"/>
              </a:ext>
            </a:extLst>
          </p:cNvPr>
          <p:cNvSpPr/>
          <p:nvPr/>
        </p:nvSpPr>
        <p:spPr>
          <a:xfrm>
            <a:off x="4344872" y="4163117"/>
            <a:ext cx="7008928" cy="1870288"/>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r>
              <a:rPr lang="ja-JP" altLang="en-US" dirty="0">
                <a:latin typeface="UD デジタル 教科書体 NK-R" panose="02020400000000000000" pitchFamily="18" charset="-128"/>
                <a:ea typeface="UD デジタル 教科書体 NK-R" panose="02020400000000000000" pitchFamily="18" charset="-128"/>
              </a:rPr>
              <a:t>＜法人間業務委託契約＞</a:t>
            </a:r>
            <a:endParaRPr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・県税事務所へ出向させる</a:t>
            </a:r>
            <a:endParaRPr kumimoji="1" lang="en-US" altLang="ja-JP" dirty="0">
              <a:latin typeface="UD デジタル 教科書体 NK-R" panose="02020400000000000000" pitchFamily="18" charset="-128"/>
              <a:ea typeface="UD デジタル 教科書体 NK-R" panose="02020400000000000000" pitchFamily="18" charset="-128"/>
            </a:endParaRPr>
          </a:p>
          <a:p>
            <a:r>
              <a:rPr lang="ja-JP" altLang="en-US" dirty="0">
                <a:latin typeface="UD デジタル 教科書体 NK-R" panose="02020400000000000000" pitchFamily="18" charset="-128"/>
                <a:ea typeface="UD デジタル 教科書体 NK-R" panose="02020400000000000000" pitchFamily="18" charset="-128"/>
              </a:rPr>
              <a:t>・事務業務をグループ処理</a:t>
            </a:r>
            <a:endParaRPr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・本人と派遣先では雇用関係は無い</a:t>
            </a:r>
            <a:endParaRPr kumimoji="1" lang="en-US" altLang="ja-JP" dirty="0">
              <a:latin typeface="UD デジタル 教科書体 NK-R" panose="02020400000000000000" pitchFamily="18" charset="-128"/>
              <a:ea typeface="UD デジタル 教科書体 NK-R" panose="02020400000000000000" pitchFamily="18" charset="-128"/>
            </a:endParaRPr>
          </a:p>
          <a:p>
            <a:r>
              <a:rPr lang="ja-JP" altLang="en-US" dirty="0">
                <a:latin typeface="UD デジタル 教科書体 NK-R" panose="02020400000000000000" pitchFamily="18" charset="-128"/>
                <a:ea typeface="UD デジタル 教科書体 NK-R" panose="02020400000000000000" pitchFamily="18" charset="-128"/>
              </a:rPr>
              <a:t>・派遣規約期間を６ヶ月としていた</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sp>
        <p:nvSpPr>
          <p:cNvPr id="5" name="テキスト ボックス 4">
            <a:extLst>
              <a:ext uri="{FF2B5EF4-FFF2-40B4-BE49-F238E27FC236}">
                <a16:creationId xmlns:a16="http://schemas.microsoft.com/office/drawing/2014/main" id="{F9C07132-6636-A2EB-E3A9-319806FA8BF9}"/>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スライド№１６</a:t>
            </a:r>
          </a:p>
        </p:txBody>
      </p:sp>
    </p:spTree>
    <p:extLst>
      <p:ext uri="{BB962C8B-B14F-4D97-AF65-F5344CB8AC3E}">
        <p14:creationId xmlns:p14="http://schemas.microsoft.com/office/powerpoint/2010/main" val="38915336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4BCC377-EF53-A05F-E8EF-A77C6C284335}"/>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スライド№１７</a:t>
            </a:r>
          </a:p>
        </p:txBody>
      </p:sp>
      <p:sp>
        <p:nvSpPr>
          <p:cNvPr id="3" name="四角形: 角を丸くする 2">
            <a:extLst>
              <a:ext uri="{FF2B5EF4-FFF2-40B4-BE49-F238E27FC236}">
                <a16:creationId xmlns:a16="http://schemas.microsoft.com/office/drawing/2014/main" id="{ED6B0A07-3B9E-F474-1278-000EDE1BB870}"/>
              </a:ext>
            </a:extLst>
          </p:cNvPr>
          <p:cNvSpPr/>
          <p:nvPr/>
        </p:nvSpPr>
        <p:spPr>
          <a:xfrm>
            <a:off x="631371" y="644434"/>
            <a:ext cx="10929257" cy="5643155"/>
          </a:xfrm>
          <a:prstGeom prst="roundRect">
            <a:avLst/>
          </a:prstGeom>
        </p:spPr>
        <p:style>
          <a:lnRef idx="2">
            <a:schemeClr val="accent4"/>
          </a:lnRef>
          <a:fillRef idx="1">
            <a:schemeClr val="lt1"/>
          </a:fillRef>
          <a:effectRef idx="0">
            <a:schemeClr val="accent4"/>
          </a:effectRef>
          <a:fontRef idx="minor">
            <a:schemeClr val="dk1"/>
          </a:fontRef>
        </p:style>
        <p:txBody>
          <a:bodyPr rtlCol="0" anchor="t"/>
          <a:lstStyle/>
          <a:p>
            <a:r>
              <a:rPr kumimoji="1" lang="ja-JP" altLang="en-US" dirty="0">
                <a:latin typeface="UD デジタル 教科書体 NK-R" panose="02020400000000000000" pitchFamily="18" charset="-128"/>
                <a:ea typeface="UD デジタル 教科書体 NK-R" panose="02020400000000000000" pitchFamily="18" charset="-128"/>
              </a:rPr>
              <a:t>〇何が問題であるのか整理してみてください。</a:t>
            </a:r>
          </a:p>
        </p:txBody>
      </p:sp>
    </p:spTree>
    <p:extLst>
      <p:ext uri="{BB962C8B-B14F-4D97-AF65-F5344CB8AC3E}">
        <p14:creationId xmlns:p14="http://schemas.microsoft.com/office/powerpoint/2010/main" val="3696705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BBE8F8-CF14-4E3B-9EA9-A883A7D92C3F}"/>
              </a:ext>
            </a:extLst>
          </p:cNvPr>
          <p:cNvSpPr>
            <a:spLocks noGrp="1"/>
          </p:cNvSpPr>
          <p:nvPr>
            <p:ph type="title"/>
          </p:nvPr>
        </p:nvSpPr>
        <p:spPr/>
        <p:txBody>
          <a:bodyPr>
            <a:normAutofit/>
          </a:bodyPr>
          <a:lstStyle/>
          <a:p>
            <a:r>
              <a:rPr kumimoji="1" lang="ja-JP" altLang="en-US" sz="3600" b="0" dirty="0"/>
              <a:t>企業経営に関する障害者雇用</a:t>
            </a:r>
          </a:p>
        </p:txBody>
      </p:sp>
      <p:sp>
        <p:nvSpPr>
          <p:cNvPr id="3" name="テキスト プレースホルダー 2">
            <a:extLst>
              <a:ext uri="{FF2B5EF4-FFF2-40B4-BE49-F238E27FC236}">
                <a16:creationId xmlns:a16="http://schemas.microsoft.com/office/drawing/2014/main" id="{80B4AE15-C9C8-4CB6-BE8F-193A746A197A}"/>
              </a:ext>
            </a:extLst>
          </p:cNvPr>
          <p:cNvSpPr>
            <a:spLocks noGrp="1"/>
          </p:cNvSpPr>
          <p:nvPr>
            <p:ph type="body" idx="1"/>
          </p:nvPr>
        </p:nvSpPr>
        <p:spPr/>
        <p:txBody>
          <a:bodyPr>
            <a:normAutofit/>
          </a:bodyPr>
          <a:lstStyle/>
          <a:p>
            <a:r>
              <a:rPr kumimoji="1" lang="ja-JP" altLang="en-US" sz="2000" dirty="0"/>
              <a:t>・企業における障害者雇用とは</a:t>
            </a:r>
            <a:endParaRPr kumimoji="1" lang="en-US" altLang="ja-JP" sz="2000" dirty="0"/>
          </a:p>
          <a:p>
            <a:r>
              <a:rPr lang="ja-JP" altLang="en-US" sz="2000" dirty="0"/>
              <a:t>・障害者雇用の現場での問題点</a:t>
            </a:r>
            <a:endParaRPr lang="en-US" altLang="ja-JP" sz="2000" dirty="0"/>
          </a:p>
          <a:p>
            <a:r>
              <a:rPr kumimoji="1" lang="ja-JP" altLang="en-US" sz="2000" dirty="0"/>
              <a:t>・中小企業における障害者雇用とその対応策</a:t>
            </a:r>
          </a:p>
        </p:txBody>
      </p:sp>
    </p:spTree>
    <p:extLst>
      <p:ext uri="{BB962C8B-B14F-4D97-AF65-F5344CB8AC3E}">
        <p14:creationId xmlns:p14="http://schemas.microsoft.com/office/powerpoint/2010/main" val="20365066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6FCAD1-479E-48CD-B1D1-6C60DA647166}"/>
              </a:ext>
            </a:extLst>
          </p:cNvPr>
          <p:cNvSpPr>
            <a:spLocks noGrp="1"/>
          </p:cNvSpPr>
          <p:nvPr>
            <p:ph type="title"/>
          </p:nvPr>
        </p:nvSpPr>
        <p:spPr/>
        <p:txBody>
          <a:bodyPr>
            <a:normAutofit/>
          </a:bodyPr>
          <a:lstStyle/>
          <a:p>
            <a:r>
              <a:rPr kumimoji="1" lang="ja-JP" altLang="en-US" sz="3600" b="0" dirty="0"/>
              <a:t>企業経営における障害者雇用</a:t>
            </a:r>
            <a:br>
              <a:rPr kumimoji="1" lang="en-US" altLang="ja-JP" sz="3600" b="0" dirty="0"/>
            </a:br>
            <a:r>
              <a:rPr kumimoji="1" lang="ja-JP" altLang="en-US" sz="2000" b="0" u="none" dirty="0"/>
              <a:t>企業が障害者雇用をする理由、しない理由とは</a:t>
            </a:r>
          </a:p>
        </p:txBody>
      </p:sp>
      <p:sp>
        <p:nvSpPr>
          <p:cNvPr id="4" name="テキスト プレースホルダー 3">
            <a:extLst>
              <a:ext uri="{FF2B5EF4-FFF2-40B4-BE49-F238E27FC236}">
                <a16:creationId xmlns:a16="http://schemas.microsoft.com/office/drawing/2014/main" id="{55BEE706-7128-4953-8837-08ACA9666A4D}"/>
              </a:ext>
            </a:extLst>
          </p:cNvPr>
          <p:cNvSpPr>
            <a:spLocks noGrp="1"/>
          </p:cNvSpPr>
          <p:nvPr>
            <p:ph type="body" idx="1"/>
          </p:nvPr>
        </p:nvSpPr>
        <p:spPr/>
        <p:txBody>
          <a:bodyPr anchor="ctr"/>
          <a:lstStyle/>
          <a:p>
            <a:r>
              <a:rPr lang="ja-JP" altLang="en-US" b="0" u="sng" dirty="0"/>
              <a:t>障害者を雇用をする理由とは？</a:t>
            </a:r>
          </a:p>
        </p:txBody>
      </p:sp>
      <p:sp>
        <p:nvSpPr>
          <p:cNvPr id="5" name="コンテンツ プレースホルダー 4">
            <a:extLst>
              <a:ext uri="{FF2B5EF4-FFF2-40B4-BE49-F238E27FC236}">
                <a16:creationId xmlns:a16="http://schemas.microsoft.com/office/drawing/2014/main" id="{FD96BDD1-5947-40BA-A58D-8367518F1EC8}"/>
              </a:ext>
            </a:extLst>
          </p:cNvPr>
          <p:cNvSpPr>
            <a:spLocks noGrp="1"/>
          </p:cNvSpPr>
          <p:nvPr>
            <p:ph sz="half" idx="2"/>
          </p:nvPr>
        </p:nvSpPr>
        <p:spPr/>
        <p:txBody>
          <a:bodyPr>
            <a:normAutofit lnSpcReduction="10000"/>
          </a:bodyPr>
          <a:lstStyle/>
          <a:p>
            <a:r>
              <a:rPr lang="ja-JP" altLang="en-US" sz="2000" dirty="0"/>
              <a:t>コンプライアンスとモラル</a:t>
            </a:r>
            <a:endParaRPr lang="en-US" altLang="ja-JP" sz="2000" dirty="0"/>
          </a:p>
          <a:p>
            <a:pPr lvl="1"/>
            <a:r>
              <a:rPr lang="ja-JP" altLang="en-US" sz="1600" dirty="0"/>
              <a:t>法令順守の遂行、企業倫理の維持</a:t>
            </a:r>
            <a:endParaRPr lang="en-US" altLang="ja-JP" sz="1600" dirty="0"/>
          </a:p>
          <a:p>
            <a:r>
              <a:rPr lang="en-US" altLang="ja-JP" sz="2000" dirty="0"/>
              <a:t>CSR</a:t>
            </a:r>
            <a:r>
              <a:rPr lang="ja-JP" altLang="en-US" sz="2000" dirty="0"/>
              <a:t>、</a:t>
            </a:r>
            <a:r>
              <a:rPr lang="en-US" altLang="ja-JP" sz="2000" dirty="0"/>
              <a:t>SRI</a:t>
            </a:r>
            <a:r>
              <a:rPr lang="ja-JP" altLang="en-US" sz="2000" dirty="0"/>
              <a:t>、</a:t>
            </a:r>
            <a:r>
              <a:rPr lang="en-US" altLang="ja-JP" sz="2000" dirty="0"/>
              <a:t>ESG</a:t>
            </a:r>
            <a:r>
              <a:rPr lang="ja-JP" altLang="en-US" sz="2000" dirty="0"/>
              <a:t>、</a:t>
            </a:r>
            <a:r>
              <a:rPr lang="en-US" altLang="ja-JP" sz="2000" dirty="0"/>
              <a:t>SDG’</a:t>
            </a:r>
            <a:r>
              <a:rPr lang="ja-JP" altLang="en-US" sz="2000" dirty="0"/>
              <a:t>ｓ</a:t>
            </a:r>
            <a:endParaRPr lang="en-US" altLang="ja-JP" sz="2000" dirty="0"/>
          </a:p>
          <a:p>
            <a:pPr lvl="1"/>
            <a:r>
              <a:rPr lang="en-US" altLang="ja-JP" sz="1600" spc="-150" dirty="0"/>
              <a:t>Corporate Social Responsibility</a:t>
            </a:r>
          </a:p>
          <a:p>
            <a:pPr lvl="1"/>
            <a:r>
              <a:rPr lang="en-US" altLang="ja-JP" sz="1800" spc="-150" dirty="0"/>
              <a:t>Socially responsible</a:t>
            </a:r>
            <a:r>
              <a:rPr lang="ja-JP" altLang="en-US" sz="1800" spc="-150" dirty="0"/>
              <a:t>　</a:t>
            </a:r>
            <a:r>
              <a:rPr lang="en-US" altLang="ja-JP" sz="1800" spc="-150" dirty="0"/>
              <a:t>investment</a:t>
            </a:r>
          </a:p>
          <a:p>
            <a:pPr lvl="1"/>
            <a:r>
              <a:rPr lang="en-US" altLang="ja-JP" sz="1800" i="0" dirty="0">
                <a:solidFill>
                  <a:srgbClr val="222222"/>
                </a:solidFill>
                <a:effectLst/>
              </a:rPr>
              <a:t>Environment Social Governance</a:t>
            </a:r>
          </a:p>
          <a:p>
            <a:pPr lvl="1"/>
            <a:r>
              <a:rPr lang="en-US" altLang="ja-JP" sz="1800" i="0" dirty="0">
                <a:solidFill>
                  <a:srgbClr val="222222"/>
                </a:solidFill>
                <a:effectLst/>
              </a:rPr>
              <a:t>Sustainable Development Goals</a:t>
            </a:r>
            <a:endParaRPr lang="en-US" altLang="ja-JP" sz="1800" dirty="0"/>
          </a:p>
          <a:p>
            <a:r>
              <a:rPr lang="ja-JP" altLang="en-US" sz="2000" dirty="0"/>
              <a:t>安定的な労働力の確保</a:t>
            </a:r>
            <a:endParaRPr lang="en-US" altLang="ja-JP" sz="2000" dirty="0"/>
          </a:p>
          <a:p>
            <a:r>
              <a:rPr lang="ja-JP" altLang="en-US" sz="2000" dirty="0"/>
              <a:t>決定権を持つ個人的な価値観</a:t>
            </a:r>
            <a:endParaRPr lang="en-US" altLang="ja-JP" sz="2000" dirty="0"/>
          </a:p>
          <a:p>
            <a:r>
              <a:rPr lang="ja-JP" altLang="en-US" sz="2000" dirty="0"/>
              <a:t>事業入札の要件として</a:t>
            </a:r>
            <a:endParaRPr lang="en-US" altLang="ja-JP" sz="2000" dirty="0"/>
          </a:p>
          <a:p>
            <a:r>
              <a:rPr lang="ja-JP" altLang="en-US" sz="2000" dirty="0"/>
              <a:t>納付金を納めたくない</a:t>
            </a:r>
            <a:endParaRPr lang="en-US" altLang="ja-JP" sz="2000" dirty="0"/>
          </a:p>
        </p:txBody>
      </p:sp>
      <p:sp>
        <p:nvSpPr>
          <p:cNvPr id="6" name="テキスト プレースホルダー 5">
            <a:extLst>
              <a:ext uri="{FF2B5EF4-FFF2-40B4-BE49-F238E27FC236}">
                <a16:creationId xmlns:a16="http://schemas.microsoft.com/office/drawing/2014/main" id="{E81B179E-B4C6-4F9F-BEFC-1C576A8566A0}"/>
              </a:ext>
            </a:extLst>
          </p:cNvPr>
          <p:cNvSpPr>
            <a:spLocks noGrp="1"/>
          </p:cNvSpPr>
          <p:nvPr>
            <p:ph type="body" sz="quarter" idx="3"/>
          </p:nvPr>
        </p:nvSpPr>
        <p:spPr/>
        <p:txBody>
          <a:bodyPr anchor="ctr"/>
          <a:lstStyle/>
          <a:p>
            <a:r>
              <a:rPr lang="ja-JP" altLang="en-US" b="0" u="sng" dirty="0"/>
              <a:t>障害者を雇用をしない理由とは？</a:t>
            </a:r>
          </a:p>
        </p:txBody>
      </p:sp>
      <p:sp>
        <p:nvSpPr>
          <p:cNvPr id="7" name="コンテンツ プレースホルダー 6">
            <a:extLst>
              <a:ext uri="{FF2B5EF4-FFF2-40B4-BE49-F238E27FC236}">
                <a16:creationId xmlns:a16="http://schemas.microsoft.com/office/drawing/2014/main" id="{9314E4D6-43E4-46E4-88DD-34E1AA63F73F}"/>
              </a:ext>
            </a:extLst>
          </p:cNvPr>
          <p:cNvSpPr>
            <a:spLocks noGrp="1"/>
          </p:cNvSpPr>
          <p:nvPr>
            <p:ph sz="quarter" idx="4"/>
          </p:nvPr>
        </p:nvSpPr>
        <p:spPr/>
        <p:txBody>
          <a:bodyPr>
            <a:noAutofit/>
          </a:bodyPr>
          <a:lstStyle/>
          <a:p>
            <a:r>
              <a:rPr lang="ja-JP" altLang="en-US" sz="2000" dirty="0"/>
              <a:t>組織の決定プロセスが複雑</a:t>
            </a:r>
            <a:endParaRPr lang="en-US" altLang="ja-JP" sz="2000" dirty="0"/>
          </a:p>
          <a:p>
            <a:pPr lvl="1"/>
            <a:r>
              <a:rPr lang="ja-JP" altLang="en-US" sz="1600" dirty="0"/>
              <a:t>経営陣、人事、現場の相反する考え</a:t>
            </a:r>
            <a:endParaRPr lang="en-US" altLang="ja-JP" sz="1600" dirty="0"/>
          </a:p>
          <a:p>
            <a:r>
              <a:rPr lang="ja-JP" altLang="en-US" sz="2000" dirty="0"/>
              <a:t>障害者雇用をコストとして考えている</a:t>
            </a:r>
            <a:endParaRPr lang="en-US" altLang="ja-JP" sz="2000" dirty="0"/>
          </a:p>
          <a:p>
            <a:pPr lvl="1"/>
            <a:r>
              <a:rPr lang="ja-JP" altLang="en-US" sz="1600" dirty="0"/>
              <a:t>雇用することよりも雇用しないコストを計上</a:t>
            </a:r>
            <a:endParaRPr lang="en-US" altLang="ja-JP" sz="1600" dirty="0"/>
          </a:p>
          <a:p>
            <a:r>
              <a:rPr lang="ja-JP" altLang="en-US" sz="2000" dirty="0"/>
              <a:t>組織課題としての優先順位が低い</a:t>
            </a:r>
            <a:endParaRPr lang="en-US" altLang="ja-JP" sz="2000" dirty="0"/>
          </a:p>
          <a:p>
            <a:pPr lvl="1"/>
            <a:r>
              <a:rPr lang="ja-JP" altLang="en-US" sz="1600" dirty="0"/>
              <a:t>事業低迷による新たな雇用の創出ができない</a:t>
            </a:r>
            <a:endParaRPr lang="en-US" altLang="ja-JP" sz="1600" dirty="0"/>
          </a:p>
          <a:p>
            <a:pPr lvl="1"/>
            <a:r>
              <a:rPr lang="ja-JP" altLang="en-US" sz="1600" dirty="0"/>
              <a:t>本来業務に関連するタスクが優先</a:t>
            </a:r>
            <a:endParaRPr lang="en-US" altLang="ja-JP" sz="1600" dirty="0"/>
          </a:p>
          <a:p>
            <a:r>
              <a:rPr lang="ja-JP" altLang="en-US" sz="2000" dirty="0"/>
              <a:t>職場内の教育体制や教育ノウハウが無い</a:t>
            </a:r>
            <a:endParaRPr lang="en-US" altLang="ja-JP" sz="2000" dirty="0"/>
          </a:p>
          <a:p>
            <a:r>
              <a:rPr lang="ja-JP" altLang="en-US" sz="2000" dirty="0"/>
              <a:t>採用後の雇用管理に自信が無い</a:t>
            </a:r>
          </a:p>
        </p:txBody>
      </p:sp>
      <p:sp>
        <p:nvSpPr>
          <p:cNvPr id="3" name="テキスト ボックス 2">
            <a:extLst>
              <a:ext uri="{FF2B5EF4-FFF2-40B4-BE49-F238E27FC236}">
                <a16:creationId xmlns:a16="http://schemas.microsoft.com/office/drawing/2014/main" id="{B3BE9110-1973-1745-EDB8-34E208F56C7D}"/>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スライド№１８</a:t>
            </a:r>
          </a:p>
        </p:txBody>
      </p:sp>
    </p:spTree>
    <p:extLst>
      <p:ext uri="{BB962C8B-B14F-4D97-AF65-F5344CB8AC3E}">
        <p14:creationId xmlns:p14="http://schemas.microsoft.com/office/powerpoint/2010/main" val="9254102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6A1D43-4A7F-4EEE-A118-0906CFA3CBD3}"/>
              </a:ext>
            </a:extLst>
          </p:cNvPr>
          <p:cNvSpPr>
            <a:spLocks noGrp="1"/>
          </p:cNvSpPr>
          <p:nvPr>
            <p:ph type="title"/>
          </p:nvPr>
        </p:nvSpPr>
        <p:spPr/>
        <p:txBody>
          <a:bodyPr/>
          <a:lstStyle/>
          <a:p>
            <a:r>
              <a:rPr kumimoji="1" lang="ja-JP" altLang="en-US" sz="3600" b="0" dirty="0"/>
              <a:t>企業経営における障害者雇用</a:t>
            </a:r>
            <a:br>
              <a:rPr kumimoji="1" lang="en-US" altLang="ja-JP" sz="3600" b="0" dirty="0"/>
            </a:br>
            <a:r>
              <a:rPr kumimoji="1" lang="ja-JP" altLang="en-US" sz="2000" b="0" u="none" dirty="0"/>
              <a:t>障害者雇用が直面している問題点</a:t>
            </a:r>
            <a:endParaRPr kumimoji="1" lang="ja-JP" altLang="en-US" sz="2400" b="0" u="none" dirty="0"/>
          </a:p>
        </p:txBody>
      </p:sp>
      <p:sp>
        <p:nvSpPr>
          <p:cNvPr id="3" name="コンテンツ プレースホルダー 2">
            <a:extLst>
              <a:ext uri="{FF2B5EF4-FFF2-40B4-BE49-F238E27FC236}">
                <a16:creationId xmlns:a16="http://schemas.microsoft.com/office/drawing/2014/main" id="{3D664564-5856-4366-AD39-8D74DED2771A}"/>
              </a:ext>
            </a:extLst>
          </p:cNvPr>
          <p:cNvSpPr>
            <a:spLocks noGrp="1"/>
          </p:cNvSpPr>
          <p:nvPr>
            <p:ph idx="1"/>
          </p:nvPr>
        </p:nvSpPr>
        <p:spPr/>
        <p:txBody>
          <a:bodyPr>
            <a:normAutofit/>
          </a:bodyPr>
          <a:lstStyle/>
          <a:p>
            <a:r>
              <a:rPr kumimoji="1" lang="ja-JP" altLang="en-US" sz="2400" dirty="0"/>
              <a:t>民間企業にとって、事業を継続的に発展させるという経営目的との調和が不可欠であり、「福祉的な視点」による雇用ではなく、「人材」「戦力」として雇用する。</a:t>
            </a:r>
            <a:endParaRPr kumimoji="1" lang="en-US" altLang="ja-JP" sz="2400" dirty="0"/>
          </a:p>
          <a:p>
            <a:r>
              <a:rPr lang="ja-JP" altLang="en-US" sz="2400" dirty="0"/>
              <a:t>法定雇用率の上昇（５年ごとの定期改定）に伴い</a:t>
            </a:r>
            <a:r>
              <a:rPr lang="en-US" altLang="ja-JP" sz="2400" dirty="0"/>
              <a:t>…</a:t>
            </a:r>
            <a:endParaRPr kumimoji="1" lang="ja-JP" altLang="en-US" sz="2400" dirty="0"/>
          </a:p>
        </p:txBody>
      </p:sp>
      <p:graphicFrame>
        <p:nvGraphicFramePr>
          <p:cNvPr id="4" name="図表 3">
            <a:extLst>
              <a:ext uri="{FF2B5EF4-FFF2-40B4-BE49-F238E27FC236}">
                <a16:creationId xmlns:a16="http://schemas.microsoft.com/office/drawing/2014/main" id="{6555B193-278C-4E53-A692-50748E798D50}"/>
              </a:ext>
            </a:extLst>
          </p:cNvPr>
          <p:cNvGraphicFramePr/>
          <p:nvPr/>
        </p:nvGraphicFramePr>
        <p:xfrm>
          <a:off x="1149405" y="3037399"/>
          <a:ext cx="10022178" cy="3368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テキスト ボックス 4">
            <a:extLst>
              <a:ext uri="{FF2B5EF4-FFF2-40B4-BE49-F238E27FC236}">
                <a16:creationId xmlns:a16="http://schemas.microsoft.com/office/drawing/2014/main" id="{5B1EFD17-3355-1D50-4FFD-B89CBF5CF5DA}"/>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スライド№１９</a:t>
            </a:r>
          </a:p>
        </p:txBody>
      </p:sp>
    </p:spTree>
    <p:extLst>
      <p:ext uri="{BB962C8B-B14F-4D97-AF65-F5344CB8AC3E}">
        <p14:creationId xmlns:p14="http://schemas.microsoft.com/office/powerpoint/2010/main" val="12664036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6FCAD1-479E-48CD-B1D1-6C60DA647166}"/>
              </a:ext>
            </a:extLst>
          </p:cNvPr>
          <p:cNvSpPr>
            <a:spLocks noGrp="1"/>
          </p:cNvSpPr>
          <p:nvPr>
            <p:ph type="title"/>
          </p:nvPr>
        </p:nvSpPr>
        <p:spPr/>
        <p:txBody>
          <a:bodyPr>
            <a:normAutofit/>
          </a:bodyPr>
          <a:lstStyle/>
          <a:p>
            <a:r>
              <a:rPr kumimoji="1" lang="ja-JP" altLang="en-US" sz="3600" b="0" dirty="0"/>
              <a:t>企業経営における障害者雇用</a:t>
            </a:r>
            <a:br>
              <a:rPr kumimoji="1" lang="en-US" altLang="ja-JP" sz="3600" b="0" dirty="0"/>
            </a:br>
            <a:r>
              <a:rPr lang="ja-JP" altLang="en-US" sz="2000" b="0" u="none" dirty="0"/>
              <a:t>中小企業における障害者雇用の課題と対応策</a:t>
            </a:r>
            <a:endParaRPr kumimoji="1" lang="ja-JP" altLang="en-US" sz="3600" b="0" dirty="0"/>
          </a:p>
        </p:txBody>
      </p:sp>
      <p:sp>
        <p:nvSpPr>
          <p:cNvPr id="4" name="テキスト プレースホルダー 3">
            <a:extLst>
              <a:ext uri="{FF2B5EF4-FFF2-40B4-BE49-F238E27FC236}">
                <a16:creationId xmlns:a16="http://schemas.microsoft.com/office/drawing/2014/main" id="{55BEE706-7128-4953-8837-08ACA9666A4D}"/>
              </a:ext>
            </a:extLst>
          </p:cNvPr>
          <p:cNvSpPr>
            <a:spLocks noGrp="1"/>
          </p:cNvSpPr>
          <p:nvPr>
            <p:ph type="body" idx="1"/>
          </p:nvPr>
        </p:nvSpPr>
        <p:spPr/>
        <p:txBody>
          <a:bodyPr anchor="ctr"/>
          <a:lstStyle/>
          <a:p>
            <a:r>
              <a:rPr lang="ja-JP" altLang="en-US" b="0" dirty="0"/>
              <a:t>＜課題＞</a:t>
            </a:r>
          </a:p>
        </p:txBody>
      </p:sp>
      <p:sp>
        <p:nvSpPr>
          <p:cNvPr id="5" name="コンテンツ プレースホルダー 4">
            <a:extLst>
              <a:ext uri="{FF2B5EF4-FFF2-40B4-BE49-F238E27FC236}">
                <a16:creationId xmlns:a16="http://schemas.microsoft.com/office/drawing/2014/main" id="{FD96BDD1-5947-40BA-A58D-8367518F1EC8}"/>
              </a:ext>
            </a:extLst>
          </p:cNvPr>
          <p:cNvSpPr>
            <a:spLocks noGrp="1"/>
          </p:cNvSpPr>
          <p:nvPr>
            <p:ph sz="half" idx="2"/>
          </p:nvPr>
        </p:nvSpPr>
        <p:spPr/>
        <p:txBody>
          <a:bodyPr>
            <a:normAutofit fontScale="70000" lnSpcReduction="20000"/>
          </a:bodyPr>
          <a:lstStyle/>
          <a:p>
            <a:r>
              <a:rPr lang="ja-JP" altLang="en-US" dirty="0"/>
              <a:t>企業側に障害者を雇用した経験がない、または身体障害者中心の雇用のみ</a:t>
            </a:r>
            <a:endParaRPr lang="en-US" altLang="ja-JP" dirty="0"/>
          </a:p>
          <a:p>
            <a:r>
              <a:rPr lang="ja-JP" altLang="en-US" dirty="0"/>
              <a:t>作業内容・手順の改善、物理的な環境整備、作業能力（生産性）、経営トップの方針等に壁</a:t>
            </a:r>
            <a:endParaRPr lang="en-US" altLang="ja-JP" dirty="0"/>
          </a:p>
          <a:p>
            <a:r>
              <a:rPr lang="ja-JP" altLang="en-US" dirty="0"/>
              <a:t>障害者（及び家族）の大企業志向、中小企業には目が向かない</a:t>
            </a:r>
            <a:endParaRPr lang="en-US" altLang="ja-JP" dirty="0"/>
          </a:p>
          <a:p>
            <a:r>
              <a:rPr lang="ja-JP" altLang="en-US" dirty="0"/>
              <a:t>就業・生活支援面のサポートの不安　→障害者雇用を支えるマンパワーの不足</a:t>
            </a:r>
            <a:endParaRPr lang="en-US" altLang="ja-JP" dirty="0"/>
          </a:p>
          <a:p>
            <a:r>
              <a:rPr lang="ja-JP" altLang="en-US" dirty="0"/>
              <a:t>企業数が多く、個別企業レベルには行政の目が届かない</a:t>
            </a:r>
          </a:p>
        </p:txBody>
      </p:sp>
      <p:sp>
        <p:nvSpPr>
          <p:cNvPr id="6" name="テキスト プレースホルダー 5">
            <a:extLst>
              <a:ext uri="{FF2B5EF4-FFF2-40B4-BE49-F238E27FC236}">
                <a16:creationId xmlns:a16="http://schemas.microsoft.com/office/drawing/2014/main" id="{E81B179E-B4C6-4F9F-BEFC-1C576A8566A0}"/>
              </a:ext>
            </a:extLst>
          </p:cNvPr>
          <p:cNvSpPr>
            <a:spLocks noGrp="1"/>
          </p:cNvSpPr>
          <p:nvPr>
            <p:ph type="body" sz="quarter" idx="3"/>
          </p:nvPr>
        </p:nvSpPr>
        <p:spPr/>
        <p:txBody>
          <a:bodyPr anchor="ctr"/>
          <a:lstStyle/>
          <a:p>
            <a:r>
              <a:rPr lang="ja-JP" altLang="en-US" b="0" dirty="0"/>
              <a:t>＜対応策＞</a:t>
            </a:r>
          </a:p>
        </p:txBody>
      </p:sp>
      <p:sp>
        <p:nvSpPr>
          <p:cNvPr id="7" name="コンテンツ プレースホルダー 6">
            <a:extLst>
              <a:ext uri="{FF2B5EF4-FFF2-40B4-BE49-F238E27FC236}">
                <a16:creationId xmlns:a16="http://schemas.microsoft.com/office/drawing/2014/main" id="{9314E4D6-43E4-46E4-88DD-34E1AA63F73F}"/>
              </a:ext>
            </a:extLst>
          </p:cNvPr>
          <p:cNvSpPr>
            <a:spLocks noGrp="1"/>
          </p:cNvSpPr>
          <p:nvPr>
            <p:ph sz="quarter" idx="4"/>
          </p:nvPr>
        </p:nvSpPr>
        <p:spPr/>
        <p:txBody>
          <a:bodyPr>
            <a:noAutofit/>
          </a:bodyPr>
          <a:lstStyle/>
          <a:p>
            <a:r>
              <a:rPr lang="ja-JP" altLang="en-US" sz="2200" dirty="0"/>
              <a:t>経営層の理解　→トップダウンが効果的</a:t>
            </a:r>
            <a:endParaRPr lang="en-US" altLang="ja-JP" sz="2200" dirty="0"/>
          </a:p>
          <a:p>
            <a:r>
              <a:rPr lang="ja-JP" altLang="en-US" sz="2200" dirty="0"/>
              <a:t>社内環境の整備　→全社的なコンセンサスづくりが重要</a:t>
            </a:r>
            <a:endParaRPr lang="en-US" altLang="ja-JP" sz="2200" dirty="0"/>
          </a:p>
          <a:p>
            <a:r>
              <a:rPr lang="ja-JP" altLang="en-US" sz="2200" dirty="0"/>
              <a:t>地域就労支援機関とのパイプ　→安心感の醸成</a:t>
            </a:r>
            <a:endParaRPr lang="en-US" altLang="ja-JP" sz="2200" dirty="0"/>
          </a:p>
          <a:p>
            <a:r>
              <a:rPr lang="ja-JP" altLang="en-US" sz="2200" dirty="0"/>
              <a:t>障害者を知る機会づくり　→他者の見学会、職場実習の受入</a:t>
            </a:r>
            <a:endParaRPr lang="en-US" altLang="ja-JP" sz="2200" dirty="0"/>
          </a:p>
          <a:p>
            <a:r>
              <a:rPr lang="ja-JP" altLang="en-US" sz="2200" dirty="0"/>
              <a:t>障害者・支援機関は、「中小企業の価値」を理解する必要がある</a:t>
            </a:r>
            <a:endParaRPr lang="en-US" altLang="ja-JP" sz="2200" dirty="0"/>
          </a:p>
          <a:p>
            <a:r>
              <a:rPr lang="ja-JP" altLang="en-US" sz="2200" dirty="0"/>
              <a:t>制度活用メリットの理解（トライアル雇用、各種助成金）</a:t>
            </a:r>
          </a:p>
        </p:txBody>
      </p:sp>
      <p:sp>
        <p:nvSpPr>
          <p:cNvPr id="3" name="テキスト ボックス 2">
            <a:extLst>
              <a:ext uri="{FF2B5EF4-FFF2-40B4-BE49-F238E27FC236}">
                <a16:creationId xmlns:a16="http://schemas.microsoft.com/office/drawing/2014/main" id="{47BE156C-D8A9-2858-83F1-C5D6FF5C6253}"/>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a:t>
            </a:r>
            <a:r>
              <a:rPr lang="ja-JP" altLang="en-US" sz="1200" dirty="0">
                <a:latin typeface="UD デジタル 教科書体 NK-R" panose="02020400000000000000" pitchFamily="18" charset="-128"/>
                <a:ea typeface="UD デジタル 教科書体 NK-R" panose="02020400000000000000" pitchFamily="18" charset="-128"/>
              </a:rPr>
              <a:t>２０</a:t>
            </a:r>
            <a:endParaRPr kumimoji="1" lang="ja-JP" altLang="en-US" sz="12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273216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BBE8F8-CF14-4E3B-9EA9-A883A7D92C3F}"/>
              </a:ext>
            </a:extLst>
          </p:cNvPr>
          <p:cNvSpPr>
            <a:spLocks noGrp="1"/>
          </p:cNvSpPr>
          <p:nvPr>
            <p:ph type="title"/>
          </p:nvPr>
        </p:nvSpPr>
        <p:spPr/>
        <p:txBody>
          <a:bodyPr>
            <a:normAutofit/>
          </a:bodyPr>
          <a:lstStyle/>
          <a:p>
            <a:r>
              <a:rPr kumimoji="1" lang="ja-JP" altLang="en-US" sz="3600" b="0" dirty="0"/>
              <a:t>企業文化を理解する</a:t>
            </a:r>
          </a:p>
        </p:txBody>
      </p:sp>
      <p:sp>
        <p:nvSpPr>
          <p:cNvPr id="3" name="テキスト プレースホルダー 2">
            <a:extLst>
              <a:ext uri="{FF2B5EF4-FFF2-40B4-BE49-F238E27FC236}">
                <a16:creationId xmlns:a16="http://schemas.microsoft.com/office/drawing/2014/main" id="{80B4AE15-C9C8-4CB6-BE8F-193A746A197A}"/>
              </a:ext>
            </a:extLst>
          </p:cNvPr>
          <p:cNvSpPr>
            <a:spLocks noGrp="1"/>
          </p:cNvSpPr>
          <p:nvPr>
            <p:ph type="body" idx="1"/>
          </p:nvPr>
        </p:nvSpPr>
        <p:spPr/>
        <p:txBody>
          <a:bodyPr/>
          <a:lstStyle/>
          <a:p>
            <a:r>
              <a:rPr kumimoji="1" lang="ja-JP" altLang="en-US" dirty="0"/>
              <a:t>・企業の定義、分類</a:t>
            </a:r>
            <a:endParaRPr kumimoji="1" lang="en-US" altLang="ja-JP" dirty="0"/>
          </a:p>
          <a:p>
            <a:r>
              <a:rPr lang="ja-JP" altLang="en-US" dirty="0"/>
              <a:t>・企業文化の定義、コーポレート・アイデンティティ</a:t>
            </a:r>
            <a:endParaRPr lang="en-US" altLang="ja-JP" dirty="0"/>
          </a:p>
          <a:p>
            <a:r>
              <a:rPr kumimoji="1" lang="ja-JP" altLang="en-US" dirty="0"/>
              <a:t>・企業における人材マネジメント</a:t>
            </a:r>
          </a:p>
        </p:txBody>
      </p:sp>
    </p:spTree>
    <p:extLst>
      <p:ext uri="{BB962C8B-B14F-4D97-AF65-F5344CB8AC3E}">
        <p14:creationId xmlns:p14="http://schemas.microsoft.com/office/powerpoint/2010/main" val="2639730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E95831-C2C6-4414-BD7E-B6DC1F7ABC2F}"/>
              </a:ext>
            </a:extLst>
          </p:cNvPr>
          <p:cNvSpPr>
            <a:spLocks noGrp="1"/>
          </p:cNvSpPr>
          <p:nvPr>
            <p:ph type="title"/>
          </p:nvPr>
        </p:nvSpPr>
        <p:spPr/>
        <p:txBody>
          <a:bodyPr/>
          <a:lstStyle/>
          <a:p>
            <a:r>
              <a:rPr kumimoji="1" lang="ja-JP" altLang="en-US" sz="3600" b="0" dirty="0"/>
              <a:t>企業とは何か？</a:t>
            </a:r>
            <a:br>
              <a:rPr kumimoji="1" lang="en-US" altLang="ja-JP" sz="3600" b="0" dirty="0"/>
            </a:br>
            <a:r>
              <a:rPr kumimoji="1" lang="ja-JP" altLang="en-US" sz="2000" b="0" u="none" dirty="0"/>
              <a:t>企業の定義</a:t>
            </a:r>
            <a:endParaRPr kumimoji="1" lang="ja-JP" altLang="en-US" b="0" dirty="0"/>
          </a:p>
        </p:txBody>
      </p:sp>
      <p:graphicFrame>
        <p:nvGraphicFramePr>
          <p:cNvPr id="5" name="図表 4">
            <a:extLst>
              <a:ext uri="{FF2B5EF4-FFF2-40B4-BE49-F238E27FC236}">
                <a16:creationId xmlns:a16="http://schemas.microsoft.com/office/drawing/2014/main" id="{2AE72C84-0F35-4311-87DE-FD9118B56AF3}"/>
              </a:ext>
            </a:extLst>
          </p:cNvPr>
          <p:cNvGraphicFramePr/>
          <p:nvPr>
            <p:extLst>
              <p:ext uri="{D42A27DB-BD31-4B8C-83A1-F6EECF244321}">
                <p14:modId xmlns:p14="http://schemas.microsoft.com/office/powerpoint/2010/main" val="3375757754"/>
              </p:ext>
            </p:extLst>
          </p:nvPr>
        </p:nvGraphicFramePr>
        <p:xfrm>
          <a:off x="838200" y="1690689"/>
          <a:ext cx="10515600" cy="42091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テキスト ボックス 2">
            <a:extLst>
              <a:ext uri="{FF2B5EF4-FFF2-40B4-BE49-F238E27FC236}">
                <a16:creationId xmlns:a16="http://schemas.microsoft.com/office/drawing/2014/main" id="{B4222B95-BC02-15C6-FAF8-BAFE77B78D11}"/>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スライド№１</a:t>
            </a:r>
          </a:p>
        </p:txBody>
      </p:sp>
    </p:spTree>
    <p:extLst>
      <p:ext uri="{BB962C8B-B14F-4D97-AF65-F5344CB8AC3E}">
        <p14:creationId xmlns:p14="http://schemas.microsoft.com/office/powerpoint/2010/main" val="4247179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E95831-C2C6-4414-BD7E-B6DC1F7ABC2F}"/>
              </a:ext>
            </a:extLst>
          </p:cNvPr>
          <p:cNvSpPr>
            <a:spLocks noGrp="1"/>
          </p:cNvSpPr>
          <p:nvPr>
            <p:ph type="title"/>
          </p:nvPr>
        </p:nvSpPr>
        <p:spPr/>
        <p:txBody>
          <a:bodyPr/>
          <a:lstStyle/>
          <a:p>
            <a:r>
              <a:rPr kumimoji="1" lang="ja-JP" altLang="en-US" sz="3600" b="0" dirty="0"/>
              <a:t>企業とは何か？</a:t>
            </a:r>
            <a:br>
              <a:rPr kumimoji="1" lang="en-US" altLang="ja-JP" sz="3600" b="0" dirty="0"/>
            </a:br>
            <a:r>
              <a:rPr kumimoji="1" lang="ja-JP" altLang="en-US" sz="2000" b="0" u="none" dirty="0"/>
              <a:t>企業の</a:t>
            </a:r>
            <a:r>
              <a:rPr lang="ja-JP" altLang="en-US" sz="2000" b="0" u="none" dirty="0"/>
              <a:t>分類</a:t>
            </a:r>
            <a:endParaRPr kumimoji="1" lang="ja-JP" altLang="en-US" b="0" dirty="0"/>
          </a:p>
        </p:txBody>
      </p:sp>
      <p:graphicFrame>
        <p:nvGraphicFramePr>
          <p:cNvPr id="7" name="グラフ 6">
            <a:extLst>
              <a:ext uri="{FF2B5EF4-FFF2-40B4-BE49-F238E27FC236}">
                <a16:creationId xmlns:a16="http://schemas.microsoft.com/office/drawing/2014/main" id="{FB0DEA3F-A584-4DD9-8E32-796C8FAEF452}"/>
              </a:ext>
            </a:extLst>
          </p:cNvPr>
          <p:cNvGraphicFramePr/>
          <p:nvPr>
            <p:extLst>
              <p:ext uri="{D42A27DB-BD31-4B8C-83A1-F6EECF244321}">
                <p14:modId xmlns:p14="http://schemas.microsoft.com/office/powerpoint/2010/main" val="1562494134"/>
              </p:ext>
            </p:extLst>
          </p:nvPr>
        </p:nvGraphicFramePr>
        <p:xfrm>
          <a:off x="7231050" y="1488881"/>
          <a:ext cx="4226780" cy="2895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表 9">
            <a:extLst>
              <a:ext uri="{FF2B5EF4-FFF2-40B4-BE49-F238E27FC236}">
                <a16:creationId xmlns:a16="http://schemas.microsoft.com/office/drawing/2014/main" id="{6F57F6A2-D03B-42A3-86AD-7692476AC13A}"/>
              </a:ext>
            </a:extLst>
          </p:cNvPr>
          <p:cNvGraphicFramePr>
            <a:graphicFrameLocks noGrp="1"/>
          </p:cNvGraphicFramePr>
          <p:nvPr>
            <p:extLst>
              <p:ext uri="{D42A27DB-BD31-4B8C-83A1-F6EECF244321}">
                <p14:modId xmlns:p14="http://schemas.microsoft.com/office/powerpoint/2010/main" val="2035718093"/>
              </p:ext>
            </p:extLst>
          </p:nvPr>
        </p:nvGraphicFramePr>
        <p:xfrm>
          <a:off x="1012466" y="1488881"/>
          <a:ext cx="5579165" cy="2895600"/>
        </p:xfrm>
        <a:graphic>
          <a:graphicData uri="http://schemas.openxmlformats.org/drawingml/2006/table">
            <a:tbl>
              <a:tblPr firstRow="1" bandRow="1">
                <a:tableStyleId>{5940675A-B579-460E-94D1-54222C63F5DA}</a:tableStyleId>
              </a:tblPr>
              <a:tblGrid>
                <a:gridCol w="1016931">
                  <a:extLst>
                    <a:ext uri="{9D8B030D-6E8A-4147-A177-3AD203B41FA5}">
                      <a16:colId xmlns:a16="http://schemas.microsoft.com/office/drawing/2014/main" val="1269284525"/>
                    </a:ext>
                  </a:extLst>
                </a:gridCol>
                <a:gridCol w="1073818">
                  <a:extLst>
                    <a:ext uri="{9D8B030D-6E8A-4147-A177-3AD203B41FA5}">
                      <a16:colId xmlns:a16="http://schemas.microsoft.com/office/drawing/2014/main" val="985588200"/>
                    </a:ext>
                  </a:extLst>
                </a:gridCol>
                <a:gridCol w="1168573">
                  <a:extLst>
                    <a:ext uri="{9D8B030D-6E8A-4147-A177-3AD203B41FA5}">
                      <a16:colId xmlns:a16="http://schemas.microsoft.com/office/drawing/2014/main" val="3869099751"/>
                    </a:ext>
                  </a:extLst>
                </a:gridCol>
                <a:gridCol w="2319843">
                  <a:extLst>
                    <a:ext uri="{9D8B030D-6E8A-4147-A177-3AD203B41FA5}">
                      <a16:colId xmlns:a16="http://schemas.microsoft.com/office/drawing/2014/main" val="370773874"/>
                    </a:ext>
                  </a:extLst>
                </a:gridCol>
              </a:tblGrid>
              <a:tr h="0">
                <a:tc rowSpan="7">
                  <a:txBody>
                    <a:bodyPr/>
                    <a:lstStyle/>
                    <a:p>
                      <a:r>
                        <a:rPr kumimoji="1" lang="ja-JP" altLang="en-US" sz="1400" dirty="0">
                          <a:latin typeface="UD デジタル 教科書体 NK-R" panose="02020400000000000000" pitchFamily="18" charset="-128"/>
                          <a:ea typeface="UD デジタル 教科書体 NK-R" panose="02020400000000000000" pitchFamily="18" charset="-128"/>
                        </a:rPr>
                        <a:t>民間企業</a:t>
                      </a:r>
                    </a:p>
                  </a:txBody>
                  <a:tcPr anchor="ct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個人企業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gridSpan="2">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個人商店・農家・タレントなど</a:t>
                      </a:r>
                    </a:p>
                  </a:txBody>
                  <a:tcPr anchor="ctr">
                    <a:lnL w="12700" cap="flat" cmpd="sng" algn="ctr">
                      <a:solidFill>
                        <a:schemeClr val="tx1"/>
                      </a:solidFill>
                      <a:prstDash val="solid"/>
                      <a:round/>
                      <a:headEnd type="none" w="med" len="med"/>
                      <a:tailEnd type="none" w="med" len="med"/>
                    </a:lnL>
                    <a:noFill/>
                  </a:tcPr>
                </a:tc>
                <a:tc hMerge="1">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solidFill>
                      <a:schemeClr val="bg1">
                        <a:lumMod val="95000"/>
                      </a:schemeClr>
                    </a:solidFill>
                  </a:tcPr>
                </a:tc>
                <a:extLst>
                  <a:ext uri="{0D108BD9-81ED-4DB2-BD59-A6C34878D82A}">
                    <a16:rowId xmlns:a16="http://schemas.microsoft.com/office/drawing/2014/main" val="1887522675"/>
                  </a:ext>
                </a:extLst>
              </a:tr>
              <a:tr h="213095">
                <a:tc vMerge="1">
                  <a:txBody>
                    <a:bodyPr/>
                    <a:lstStyle/>
                    <a:p>
                      <a:endParaRPr kumimoji="1" lang="ja-JP" altLang="en-US" dirty="0"/>
                    </a:p>
                  </a:txBody>
                  <a:tcPr>
                    <a:lnR w="12700" cap="flat" cmpd="sng" algn="ctr">
                      <a:solidFill>
                        <a:schemeClr val="tx1"/>
                      </a:solidFill>
                      <a:prstDash val="solid"/>
                      <a:round/>
                      <a:headEnd type="none" w="med" len="med"/>
                      <a:tailEnd type="none" w="med" len="med"/>
                    </a:lnR>
                    <a:solidFill>
                      <a:schemeClr val="bg1">
                        <a:lumMod val="95000"/>
                      </a:schemeClr>
                    </a:solidFill>
                  </a:tcPr>
                </a:tc>
                <a:tc rowSpan="6">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法人企業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rowSpan="4">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会社企業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株式会社</a:t>
                      </a:r>
                    </a:p>
                  </a:txBody>
                  <a:tcPr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3005242413"/>
                  </a:ext>
                </a:extLst>
              </a:tr>
              <a:tr h="213095">
                <a:tc vMerge="1">
                  <a:txBody>
                    <a:bodyPr/>
                    <a:lstStyle/>
                    <a:p>
                      <a:endParaRPr kumimoji="1" lang="ja-JP" altLang="en-US" dirty="0"/>
                    </a:p>
                  </a:txBody>
                  <a:tcPr>
                    <a:lnR w="12700" cap="flat" cmpd="sng" algn="ctr">
                      <a:solidFill>
                        <a:schemeClr val="tx1"/>
                      </a:solidFill>
                      <a:prstDash val="solid"/>
                      <a:round/>
                      <a:headEnd type="none" w="med" len="med"/>
                      <a:tailEnd type="none" w="med" len="med"/>
                    </a:lnR>
                    <a:solidFill>
                      <a:schemeClr val="bg1">
                        <a:lumMod val="95000"/>
                      </a:schemeClr>
                    </a:solidFill>
                  </a:tcPr>
                </a:tc>
                <a:tc vMerge="1">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vMerge="1">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合名会社</a:t>
                      </a:r>
                    </a:p>
                  </a:txBody>
                  <a:tcPr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2720215045"/>
                  </a:ext>
                </a:extLst>
              </a:tr>
              <a:tr h="213095">
                <a:tc vMerge="1">
                  <a:txBody>
                    <a:bodyPr/>
                    <a:lstStyle/>
                    <a:p>
                      <a:endParaRPr kumimoji="1" lang="ja-JP" altLang="en-US" dirty="0"/>
                    </a:p>
                  </a:txBody>
                  <a:tcPr>
                    <a:lnR w="12700" cap="flat" cmpd="sng" algn="ctr">
                      <a:solidFill>
                        <a:schemeClr val="tx1"/>
                      </a:solidFill>
                      <a:prstDash val="solid"/>
                      <a:round/>
                      <a:headEnd type="none" w="med" len="med"/>
                      <a:tailEnd type="none" w="med" len="med"/>
                    </a:lnR>
                    <a:solidFill>
                      <a:schemeClr val="bg1">
                        <a:lumMod val="95000"/>
                      </a:schemeClr>
                    </a:solidFill>
                  </a:tcPr>
                </a:tc>
                <a:tc vMerge="1">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vMerge="1">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合資会社</a:t>
                      </a:r>
                    </a:p>
                  </a:txBody>
                  <a:tcPr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53689313"/>
                  </a:ext>
                </a:extLst>
              </a:tr>
              <a:tr h="213095">
                <a:tc vMerge="1">
                  <a:txBody>
                    <a:bodyPr/>
                    <a:lstStyle/>
                    <a:p>
                      <a:endParaRPr kumimoji="1" lang="ja-JP" altLang="en-US"/>
                    </a:p>
                  </a:txBody>
                  <a:tcPr>
                    <a:lnR w="12700" cap="flat" cmpd="sng" algn="ctr">
                      <a:solidFill>
                        <a:schemeClr val="tx1"/>
                      </a:solidFill>
                      <a:prstDash val="solid"/>
                      <a:round/>
                      <a:headEnd type="none" w="med" len="med"/>
                      <a:tailEnd type="none" w="med" len="med"/>
                    </a:lnR>
                    <a:solidFill>
                      <a:schemeClr val="bg1">
                        <a:lumMod val="95000"/>
                      </a:schemeClr>
                    </a:solidFill>
                  </a:tcPr>
                </a:tc>
                <a:tc vMerge="1">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vMerge="1">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合同会社</a:t>
                      </a:r>
                    </a:p>
                  </a:txBody>
                  <a:tcPr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98754689"/>
                  </a:ext>
                </a:extLst>
              </a:tr>
              <a:tr h="213095">
                <a:tc vMerge="1">
                  <a:txBody>
                    <a:bodyPr/>
                    <a:lstStyle/>
                    <a:p>
                      <a:endParaRPr kumimoji="1" lang="ja-JP" altLang="en-US"/>
                    </a:p>
                  </a:txBody>
                  <a:tcPr>
                    <a:lnR w="12700" cap="flat" cmpd="sng" algn="ctr">
                      <a:solidFill>
                        <a:schemeClr val="tx1"/>
                      </a:solidFill>
                      <a:prstDash val="solid"/>
                      <a:round/>
                      <a:headEnd type="none" w="med" len="med"/>
                      <a:tailEnd type="none" w="med" len="med"/>
                    </a:lnR>
                    <a:solidFill>
                      <a:schemeClr val="bg1">
                        <a:lumMod val="95000"/>
                      </a:schemeClr>
                    </a:solidFill>
                  </a:tcPr>
                </a:tc>
                <a:tc vMerge="1">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組合企業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農業協同組合など</a:t>
                      </a:r>
                    </a:p>
                  </a:txBody>
                  <a:tcPr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4078536534"/>
                  </a:ext>
                </a:extLst>
              </a:tr>
              <a:tr h="213095">
                <a:tc vMerge="1">
                  <a:txBody>
                    <a:bodyPr/>
                    <a:lstStyle/>
                    <a:p>
                      <a:endParaRPr kumimoji="1" lang="ja-JP" altLang="en-US"/>
                    </a:p>
                  </a:txBody>
                  <a:tcPr>
                    <a:lnR w="12700" cap="flat" cmpd="sng" algn="ctr">
                      <a:solidFill>
                        <a:schemeClr val="tx1"/>
                      </a:solidFill>
                      <a:prstDash val="solid"/>
                      <a:round/>
                      <a:headEnd type="none" w="med" len="med"/>
                      <a:tailEnd type="none" w="med" len="med"/>
                    </a:lnR>
                    <a:solidFill>
                      <a:schemeClr val="bg1">
                        <a:lumMod val="95000"/>
                      </a:schemeClr>
                    </a:solidFill>
                  </a:tcPr>
                </a:tc>
                <a:tc vMerge="1">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その他法人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医療法人・学校法人など</a:t>
                      </a:r>
                    </a:p>
                  </a:txBody>
                  <a:tcPr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3343597223"/>
                  </a:ext>
                </a:extLst>
              </a:tr>
              <a:tr h="213095">
                <a:tc rowSpan="3">
                  <a:txBody>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公企業</a:t>
                      </a:r>
                    </a:p>
                  </a:txBody>
                  <a:tcPr anchor="ctr">
                    <a:lnR w="12700" cap="flat" cmpd="sng" algn="ctr">
                      <a:solidFill>
                        <a:schemeClr val="tx1"/>
                      </a:solidFill>
                      <a:prstDash val="solid"/>
                      <a:round/>
                      <a:headEnd type="none" w="med" len="med"/>
                      <a:tailEnd type="none" w="med" len="med"/>
                    </a:lnR>
                    <a:solidFill>
                      <a:schemeClr val="bg1">
                        <a:lumMod val="95000"/>
                      </a:schemeClr>
                    </a:solidFill>
                  </a:tcPr>
                </a:tc>
                <a:tc gridSpan="2">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国有企業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かつての国有林野など</a:t>
                      </a:r>
                    </a:p>
                  </a:txBody>
                  <a:tcPr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2410248566"/>
                  </a:ext>
                </a:extLst>
              </a:tr>
              <a:tr h="213095">
                <a:tc vMerge="1">
                  <a:txBody>
                    <a:bodyPr/>
                    <a:lstStyle/>
                    <a:p>
                      <a:endParaRPr kumimoji="1" lang="ja-JP" altLang="en-US" dirty="0"/>
                    </a:p>
                  </a:txBody>
                  <a:tcPr>
                    <a:lnR w="12700" cap="flat" cmpd="sng" algn="ctr">
                      <a:solidFill>
                        <a:schemeClr val="tx1"/>
                      </a:solidFill>
                      <a:prstDash val="solid"/>
                      <a:round/>
                      <a:headEnd type="none" w="med" len="med"/>
                      <a:tailEnd type="none" w="med" len="med"/>
                    </a:lnR>
                    <a:solidFill>
                      <a:schemeClr val="bg1">
                        <a:lumMod val="95000"/>
                      </a:schemeClr>
                    </a:solidFill>
                  </a:tcPr>
                </a:tc>
                <a:tc gridSpan="2">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地方公営企業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市営バス・水道など</a:t>
                      </a:r>
                    </a:p>
                  </a:txBody>
                  <a:tcPr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3073399982"/>
                  </a:ext>
                </a:extLst>
              </a:tr>
              <a:tr h="213095">
                <a:tc vMerge="1">
                  <a:txBody>
                    <a:bodyPr/>
                    <a:lstStyle/>
                    <a:p>
                      <a:endParaRPr kumimoji="1" lang="ja-JP" altLang="en-US" dirty="0"/>
                    </a:p>
                  </a:txBody>
                  <a:tcPr>
                    <a:lnR w="12700" cap="flat" cmpd="sng" algn="ctr">
                      <a:solidFill>
                        <a:schemeClr val="tx1"/>
                      </a:solidFill>
                      <a:prstDash val="solid"/>
                      <a:round/>
                      <a:headEnd type="none" w="med" len="med"/>
                      <a:tailEnd type="none" w="med" len="med"/>
                    </a:lnR>
                    <a:solidFill>
                      <a:schemeClr val="bg1">
                        <a:lumMod val="95000"/>
                      </a:schemeClr>
                    </a:solidFill>
                  </a:tcPr>
                </a:tc>
                <a:tc gridSpan="2">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独立行政法人など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特殊法人など</a:t>
                      </a:r>
                    </a:p>
                  </a:txBody>
                  <a:tcPr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3818607411"/>
                  </a:ext>
                </a:extLst>
              </a:tr>
            </a:tbl>
          </a:graphicData>
        </a:graphic>
      </p:graphicFrame>
      <p:sp>
        <p:nvSpPr>
          <p:cNvPr id="11" name="四角形: 角を丸くする 10">
            <a:extLst>
              <a:ext uri="{FF2B5EF4-FFF2-40B4-BE49-F238E27FC236}">
                <a16:creationId xmlns:a16="http://schemas.microsoft.com/office/drawing/2014/main" id="{2F65D102-02C7-4463-9F42-1C162A596908}"/>
              </a:ext>
            </a:extLst>
          </p:cNvPr>
          <p:cNvSpPr/>
          <p:nvPr/>
        </p:nvSpPr>
        <p:spPr>
          <a:xfrm>
            <a:off x="1012466" y="4678966"/>
            <a:ext cx="3138115" cy="165059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latin typeface="UD デジタル 教科書体 NK-R" panose="02020400000000000000" pitchFamily="18" charset="-128"/>
                <a:ea typeface="UD デジタル 教科書体 NK-R" panose="02020400000000000000" pitchFamily="18" charset="-128"/>
              </a:rPr>
              <a:t>大分類</a:t>
            </a:r>
            <a:r>
              <a:rPr lang="en-US" altLang="ja-JP" sz="1400" dirty="0">
                <a:latin typeface="UD デジタル 教科書体 NK-R" panose="02020400000000000000" pitchFamily="18" charset="-128"/>
                <a:ea typeface="UD デジタル 教科書体 NK-R" panose="02020400000000000000" pitchFamily="18" charset="-128"/>
              </a:rPr>
              <a:t>A</a:t>
            </a:r>
            <a:r>
              <a:rPr lang="ja-JP" altLang="en-US" sz="1400" dirty="0">
                <a:latin typeface="UD デジタル 教科書体 NK-R" panose="02020400000000000000" pitchFamily="18" charset="-128"/>
                <a:ea typeface="UD デジタル 教科書体 NK-R" panose="02020400000000000000" pitchFamily="18" charset="-128"/>
              </a:rPr>
              <a:t>　農業、林業</a:t>
            </a:r>
            <a:endParaRPr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大分類Ｂ</a:t>
            </a:r>
            <a:r>
              <a:rPr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en-US" sz="1400" dirty="0">
                <a:latin typeface="UD デジタル 教科書体 NK-R" panose="02020400000000000000" pitchFamily="18" charset="-128"/>
                <a:ea typeface="UD デジタル 教科書体 NK-R" panose="02020400000000000000" pitchFamily="18" charset="-128"/>
              </a:rPr>
              <a:t>漁業</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大分類Ｃ　鉱業、採石業、砂利採取業</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大分類Ｄ　建設業</a:t>
            </a:r>
            <a:endParaRPr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大分類Ｅ</a:t>
            </a:r>
            <a:r>
              <a:rPr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en-US" sz="1400" dirty="0">
                <a:latin typeface="UD デジタル 教科書体 NK-R" panose="02020400000000000000" pitchFamily="18" charset="-128"/>
                <a:ea typeface="UD デジタル 教科書体 NK-R" panose="02020400000000000000" pitchFamily="18" charset="-128"/>
              </a:rPr>
              <a:t>製造業</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大分類Ｆ　電気・ガス・熱供給・水道業</a:t>
            </a:r>
            <a:endParaRPr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大分類Ｇ</a:t>
            </a:r>
            <a:r>
              <a:rPr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en-US" sz="1400" dirty="0">
                <a:latin typeface="UD デジタル 教科書体 NK-R" panose="02020400000000000000" pitchFamily="18" charset="-128"/>
                <a:ea typeface="UD デジタル 教科書体 NK-R" panose="02020400000000000000" pitchFamily="18" charset="-128"/>
              </a:rPr>
              <a:t>情報通信業</a:t>
            </a:r>
            <a:endParaRPr kumimoji="1"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12" name="四角形: 角を丸くする 11">
            <a:extLst>
              <a:ext uri="{FF2B5EF4-FFF2-40B4-BE49-F238E27FC236}">
                <a16:creationId xmlns:a16="http://schemas.microsoft.com/office/drawing/2014/main" id="{B39DADF9-020C-4C59-A2BD-12D000584AF1}"/>
              </a:ext>
            </a:extLst>
          </p:cNvPr>
          <p:cNvSpPr/>
          <p:nvPr/>
        </p:nvSpPr>
        <p:spPr>
          <a:xfrm>
            <a:off x="7680960" y="4678966"/>
            <a:ext cx="3776870" cy="165059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latin typeface="UD デジタル 教科書体 NK-R" panose="02020400000000000000" pitchFamily="18" charset="-128"/>
                <a:ea typeface="UD デジタル 教科書体 NK-R" panose="02020400000000000000" pitchFamily="18" charset="-128"/>
              </a:rPr>
              <a:t>大分類Ｏ　教育、学習支援業</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大分類Ｐ　医療、福祉</a:t>
            </a:r>
            <a:endParaRPr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大分類Ｑ　複合サービス事業</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大分類Ｒ　サービス業（他に分類されないもの）</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大分類Ｓ　公務（他に分類されないものを除く）</a:t>
            </a:r>
            <a:endParaRPr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大分類Ｔ　分類不能の産業</a:t>
            </a:r>
          </a:p>
        </p:txBody>
      </p:sp>
      <p:sp>
        <p:nvSpPr>
          <p:cNvPr id="13" name="四角形: 角を丸くする 12">
            <a:extLst>
              <a:ext uri="{FF2B5EF4-FFF2-40B4-BE49-F238E27FC236}">
                <a16:creationId xmlns:a16="http://schemas.microsoft.com/office/drawing/2014/main" id="{BCD0A1F9-489C-4653-8720-1FBF22B2E953}"/>
              </a:ext>
            </a:extLst>
          </p:cNvPr>
          <p:cNvSpPr/>
          <p:nvPr/>
        </p:nvSpPr>
        <p:spPr>
          <a:xfrm>
            <a:off x="4150581" y="4678966"/>
            <a:ext cx="3530379" cy="165059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latin typeface="UD デジタル 教科書体 NK-R" panose="02020400000000000000" pitchFamily="18" charset="-128"/>
                <a:ea typeface="UD デジタル 教科書体 NK-R" panose="02020400000000000000" pitchFamily="18" charset="-128"/>
              </a:rPr>
              <a:t>大分類Ｈ　運輸業、郵便業</a:t>
            </a:r>
            <a:endParaRPr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大分類Ｉ　卸売業、小売業</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大分類Ｊ　金融業、保険業</a:t>
            </a:r>
            <a:endParaRPr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大分類Ｋ　不動産業、物品賃貸業</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大分類Ｌ　学術研究、専門・技術サービス業</a:t>
            </a:r>
            <a:endParaRPr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大分類Ｍ　宿泊業、飲食サービス業</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大分類Ｎ　生活関連サービス業、娯楽業</a:t>
            </a:r>
            <a:endParaRPr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8" name="正方形/長方形 7">
            <a:extLst>
              <a:ext uri="{FF2B5EF4-FFF2-40B4-BE49-F238E27FC236}">
                <a16:creationId xmlns:a16="http://schemas.microsoft.com/office/drawing/2014/main" id="{655EB346-72D3-4E74-B543-814191D6E10B}"/>
              </a:ext>
            </a:extLst>
          </p:cNvPr>
          <p:cNvSpPr/>
          <p:nvPr/>
        </p:nvSpPr>
        <p:spPr>
          <a:xfrm>
            <a:off x="4142629" y="4440427"/>
            <a:ext cx="3538331" cy="238539"/>
          </a:xfrm>
          <a:prstGeom prst="rect">
            <a:avLst/>
          </a:prstGeom>
          <a:solidFill>
            <a:schemeClr val="accent6">
              <a:lumMod val="20000"/>
              <a:lumOff val="80000"/>
            </a:schemeClr>
          </a:solidFill>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日本標準産業分類（第１３回改訂分類項目）</a:t>
            </a:r>
          </a:p>
        </p:txBody>
      </p:sp>
      <p:sp>
        <p:nvSpPr>
          <p:cNvPr id="3" name="テキスト ボックス 2">
            <a:extLst>
              <a:ext uri="{FF2B5EF4-FFF2-40B4-BE49-F238E27FC236}">
                <a16:creationId xmlns:a16="http://schemas.microsoft.com/office/drawing/2014/main" id="{903386F6-0086-B578-89EB-AF3EB30867BF}"/>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スライド№２</a:t>
            </a:r>
          </a:p>
        </p:txBody>
      </p:sp>
    </p:spTree>
    <p:extLst>
      <p:ext uri="{BB962C8B-B14F-4D97-AF65-F5344CB8AC3E}">
        <p14:creationId xmlns:p14="http://schemas.microsoft.com/office/powerpoint/2010/main" val="2610310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C9A41B-E25A-4D73-95BE-E148C886FA9C}"/>
              </a:ext>
            </a:extLst>
          </p:cNvPr>
          <p:cNvSpPr>
            <a:spLocks noGrp="1"/>
          </p:cNvSpPr>
          <p:nvPr>
            <p:ph type="title"/>
          </p:nvPr>
        </p:nvSpPr>
        <p:spPr/>
        <p:txBody>
          <a:bodyPr/>
          <a:lstStyle/>
          <a:p>
            <a:r>
              <a:rPr kumimoji="1" lang="ja-JP" altLang="en-US" sz="3600" b="0" dirty="0"/>
              <a:t>企業文化を理解する</a:t>
            </a:r>
            <a:br>
              <a:rPr kumimoji="1" lang="en-US" altLang="ja-JP" sz="3600" b="0" dirty="0"/>
            </a:br>
            <a:r>
              <a:rPr kumimoji="1" lang="ja-JP" altLang="en-US" sz="2000" b="0" u="none" dirty="0"/>
              <a:t>企業文化の定義</a:t>
            </a:r>
            <a:endParaRPr kumimoji="1" lang="ja-JP" altLang="en-US" b="0" u="none" dirty="0"/>
          </a:p>
        </p:txBody>
      </p:sp>
      <p:sp>
        <p:nvSpPr>
          <p:cNvPr id="14" name="コンテンツ プレースホルダー 13">
            <a:extLst>
              <a:ext uri="{FF2B5EF4-FFF2-40B4-BE49-F238E27FC236}">
                <a16:creationId xmlns:a16="http://schemas.microsoft.com/office/drawing/2014/main" id="{EAB00A19-F46E-4A4B-977D-DC65D78AB12D}"/>
              </a:ext>
            </a:extLst>
          </p:cNvPr>
          <p:cNvSpPr>
            <a:spLocks noGrp="1"/>
          </p:cNvSpPr>
          <p:nvPr>
            <p:ph idx="1"/>
          </p:nvPr>
        </p:nvSpPr>
        <p:spPr/>
        <p:txBody>
          <a:bodyPr>
            <a:normAutofit/>
          </a:bodyPr>
          <a:lstStyle/>
          <a:p>
            <a:r>
              <a:rPr lang="ja-JP" altLang="en-US" sz="2400" dirty="0"/>
              <a:t>企業は、利潤目的を追求するために、経営資源（人・物・金・情報）を活用して価値を創造する。</a:t>
            </a:r>
          </a:p>
        </p:txBody>
      </p:sp>
      <p:graphicFrame>
        <p:nvGraphicFramePr>
          <p:cNvPr id="5" name="図表 4">
            <a:extLst>
              <a:ext uri="{FF2B5EF4-FFF2-40B4-BE49-F238E27FC236}">
                <a16:creationId xmlns:a16="http://schemas.microsoft.com/office/drawing/2014/main" id="{E3D336FB-11CC-4726-B9A0-C1A58D19508E}"/>
              </a:ext>
            </a:extLst>
          </p:cNvPr>
          <p:cNvGraphicFramePr/>
          <p:nvPr>
            <p:extLst>
              <p:ext uri="{D42A27DB-BD31-4B8C-83A1-F6EECF244321}">
                <p14:modId xmlns:p14="http://schemas.microsoft.com/office/powerpoint/2010/main" val="4266746004"/>
              </p:ext>
            </p:extLst>
          </p:nvPr>
        </p:nvGraphicFramePr>
        <p:xfrm>
          <a:off x="761272" y="2686971"/>
          <a:ext cx="6119188" cy="39186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図表 6">
            <a:extLst>
              <a:ext uri="{FF2B5EF4-FFF2-40B4-BE49-F238E27FC236}">
                <a16:creationId xmlns:a16="http://schemas.microsoft.com/office/drawing/2014/main" id="{690CA74F-4960-49B4-AE3B-D95FEFB55468}"/>
              </a:ext>
            </a:extLst>
          </p:cNvPr>
          <p:cNvGraphicFramePr/>
          <p:nvPr>
            <p:extLst>
              <p:ext uri="{D42A27DB-BD31-4B8C-83A1-F6EECF244321}">
                <p14:modId xmlns:p14="http://schemas.microsoft.com/office/powerpoint/2010/main" val="1828430218"/>
              </p:ext>
            </p:extLst>
          </p:nvPr>
        </p:nvGraphicFramePr>
        <p:xfrm>
          <a:off x="8157374" y="2657336"/>
          <a:ext cx="3641697" cy="37291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四角形: 角を丸くする 8">
            <a:extLst>
              <a:ext uri="{FF2B5EF4-FFF2-40B4-BE49-F238E27FC236}">
                <a16:creationId xmlns:a16="http://schemas.microsoft.com/office/drawing/2014/main" id="{6F112A88-01F5-4CFC-9826-04E1900D4E9D}"/>
              </a:ext>
            </a:extLst>
          </p:cNvPr>
          <p:cNvSpPr/>
          <p:nvPr/>
        </p:nvSpPr>
        <p:spPr>
          <a:xfrm>
            <a:off x="7156070" y="2447799"/>
            <a:ext cx="2657674" cy="811183"/>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r>
              <a:rPr kumimoji="1" lang="ja-JP" altLang="en-US" sz="1400" u="sng" dirty="0">
                <a:latin typeface="UD デジタル 教科書体 NK-R" panose="02020400000000000000" pitchFamily="18" charset="-128"/>
                <a:ea typeface="UD デジタル 教科書体 NK-R" panose="02020400000000000000" pitchFamily="18" charset="-128"/>
              </a:rPr>
              <a:t>人類学や哲学の領域</a:t>
            </a:r>
            <a:endParaRPr kumimoji="1" lang="en-US" altLang="ja-JP" sz="1400" u="sng" dirty="0">
              <a:latin typeface="UD デジタル 教科書体 NK-R" panose="02020400000000000000" pitchFamily="18" charset="-128"/>
              <a:ea typeface="UD デジタル 教科書体 NK-R" panose="02020400000000000000" pitchFamily="18" charset="-128"/>
            </a:endParaRPr>
          </a:p>
          <a:p>
            <a:r>
              <a:rPr lang="ja-JP" altLang="en-US" sz="1100" dirty="0">
                <a:latin typeface="UD デジタル 教科書体 NK-R" panose="02020400000000000000" pitchFamily="18" charset="-128"/>
                <a:ea typeface="UD デジタル 教科書体 NK-R" panose="02020400000000000000" pitchFamily="18" charset="-128"/>
              </a:rPr>
              <a:t>人々の行動をガイドし、自分達の行動・経験に解釈を与える組織の目的や意味づけ、組織の中で共有された価値観や信条。</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sp>
        <p:nvSpPr>
          <p:cNvPr id="11" name="四角形: 角を丸くする 10">
            <a:extLst>
              <a:ext uri="{FF2B5EF4-FFF2-40B4-BE49-F238E27FC236}">
                <a16:creationId xmlns:a16="http://schemas.microsoft.com/office/drawing/2014/main" id="{41D4CCAC-B0B8-4CD5-824E-4B39B5D6DC5A}"/>
              </a:ext>
            </a:extLst>
          </p:cNvPr>
          <p:cNvSpPr/>
          <p:nvPr/>
        </p:nvSpPr>
        <p:spPr>
          <a:xfrm>
            <a:off x="10089354" y="5814504"/>
            <a:ext cx="1893262" cy="78153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r>
              <a:rPr lang="ja-JP" altLang="en-US" sz="1400" u="sng" dirty="0">
                <a:latin typeface="UD デジタル 教科書体 NK-R" panose="02020400000000000000" pitchFamily="18" charset="-128"/>
                <a:ea typeface="UD デジタル 教科書体 NK-R" panose="02020400000000000000" pitchFamily="18" charset="-128"/>
              </a:rPr>
              <a:t>心理学の領域</a:t>
            </a:r>
            <a:endParaRPr kumimoji="1" lang="en-US" altLang="ja-JP" sz="1400" u="sng" dirty="0">
              <a:latin typeface="UD デジタル 教科書体 NK-R" panose="02020400000000000000" pitchFamily="18" charset="-128"/>
              <a:ea typeface="UD デジタル 教科書体 NK-R" panose="02020400000000000000" pitchFamily="18" charset="-128"/>
            </a:endParaRPr>
          </a:p>
          <a:p>
            <a:r>
              <a:rPr kumimoji="1" lang="ja-JP" altLang="en-US" sz="1100" dirty="0">
                <a:latin typeface="UD デジタル 教科書体 NK-R" panose="02020400000000000000" pitchFamily="18" charset="-128"/>
                <a:ea typeface="UD デジタル 教科書体 NK-R" panose="02020400000000000000" pitchFamily="18" charset="-128"/>
              </a:rPr>
              <a:t>個々人が、何を成し遂げたいのか、どうなれば満足するのか。</a:t>
            </a:r>
          </a:p>
        </p:txBody>
      </p:sp>
      <p:sp>
        <p:nvSpPr>
          <p:cNvPr id="13" name="四角形: 角を丸くする 12">
            <a:extLst>
              <a:ext uri="{FF2B5EF4-FFF2-40B4-BE49-F238E27FC236}">
                <a16:creationId xmlns:a16="http://schemas.microsoft.com/office/drawing/2014/main" id="{A83D1E25-CD93-4581-BB2D-E75737890329}"/>
              </a:ext>
            </a:extLst>
          </p:cNvPr>
          <p:cNvSpPr/>
          <p:nvPr/>
        </p:nvSpPr>
        <p:spPr>
          <a:xfrm>
            <a:off x="7064005" y="5610195"/>
            <a:ext cx="2186737" cy="94287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r>
              <a:rPr lang="ja-JP" altLang="en-US" sz="1400" u="sng" dirty="0">
                <a:latin typeface="UD デジタル 教科書体 NK-R" panose="02020400000000000000" pitchFamily="18" charset="-128"/>
                <a:ea typeface="UD デジタル 教科書体 NK-R" panose="02020400000000000000" pitchFamily="18" charset="-128"/>
              </a:rPr>
              <a:t>社会学の領域</a:t>
            </a:r>
            <a:endParaRPr kumimoji="1" lang="en-US" altLang="ja-JP" sz="1400" u="sng" dirty="0">
              <a:latin typeface="UD デジタル 教科書体 NK-R" panose="02020400000000000000" pitchFamily="18" charset="-128"/>
              <a:ea typeface="UD デジタル 教科書体 NK-R" panose="02020400000000000000" pitchFamily="18" charset="-128"/>
            </a:endParaRPr>
          </a:p>
          <a:p>
            <a:r>
              <a:rPr kumimoji="1" lang="ja-JP" altLang="en-US" sz="1100" dirty="0">
                <a:latin typeface="UD デジタル 教科書体 NK-R" panose="02020400000000000000" pitchFamily="18" charset="-128"/>
                <a:ea typeface="UD デジタル 教科書体 NK-R" panose="02020400000000000000" pitchFamily="18" charset="-128"/>
              </a:rPr>
              <a:t>通常取られる行動パターン。権限、パワーの割り当て、行動規範、人間関係等。</a:t>
            </a:r>
          </a:p>
        </p:txBody>
      </p:sp>
      <p:sp>
        <p:nvSpPr>
          <p:cNvPr id="3" name="テキスト ボックス 2">
            <a:extLst>
              <a:ext uri="{FF2B5EF4-FFF2-40B4-BE49-F238E27FC236}">
                <a16:creationId xmlns:a16="http://schemas.microsoft.com/office/drawing/2014/main" id="{C6EC1222-EB37-632C-6A14-D9CCB0D59E9F}"/>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スライド№３</a:t>
            </a:r>
          </a:p>
        </p:txBody>
      </p:sp>
    </p:spTree>
    <p:extLst>
      <p:ext uri="{BB962C8B-B14F-4D97-AF65-F5344CB8AC3E}">
        <p14:creationId xmlns:p14="http://schemas.microsoft.com/office/powerpoint/2010/main" val="452548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61FCCA91-DFC3-431C-909E-364213E3C0B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3601277"/>
            <a:ext cx="3617844" cy="2891598"/>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a:extLst>
              <a:ext uri="{FF2B5EF4-FFF2-40B4-BE49-F238E27FC236}">
                <a16:creationId xmlns:a16="http://schemas.microsoft.com/office/drawing/2014/main" id="{1DB66562-BC9E-4476-A555-EB8A8C0F94CE}"/>
              </a:ext>
            </a:extLst>
          </p:cNvPr>
          <p:cNvSpPr>
            <a:spLocks noGrp="1"/>
          </p:cNvSpPr>
          <p:nvPr>
            <p:ph type="title"/>
          </p:nvPr>
        </p:nvSpPr>
        <p:spPr/>
        <p:txBody>
          <a:bodyPr>
            <a:normAutofit/>
          </a:bodyPr>
          <a:lstStyle/>
          <a:p>
            <a:r>
              <a:rPr kumimoji="1" lang="ja-JP" altLang="en-US" sz="3600" b="0" dirty="0"/>
              <a:t>企業文化を理解する</a:t>
            </a:r>
            <a:br>
              <a:rPr kumimoji="1" lang="en-US" altLang="ja-JP" b="0" dirty="0"/>
            </a:br>
            <a:r>
              <a:rPr lang="ja-JP" altLang="en-US" sz="2000" b="0" u="none" dirty="0">
                <a:cs typeface="Meiryo UI" panose="020B0604030504040204" pitchFamily="50" charset="-128"/>
              </a:rPr>
              <a:t>コーポレートアイデンティティ（</a:t>
            </a:r>
            <a:r>
              <a:rPr lang="en-US" altLang="ja-JP" sz="2000" b="0" u="none" dirty="0">
                <a:cs typeface="Meiryo UI" panose="020B0604030504040204" pitchFamily="50" charset="-128"/>
              </a:rPr>
              <a:t>Corporate Identity</a:t>
            </a:r>
            <a:r>
              <a:rPr lang="ja-JP" altLang="en-US" sz="2000" b="0" u="none" dirty="0">
                <a:cs typeface="Meiryo UI" panose="020B0604030504040204" pitchFamily="50" charset="-128"/>
              </a:rPr>
              <a:t>）</a:t>
            </a:r>
            <a:endParaRPr kumimoji="1" lang="ja-JP" altLang="en-US" sz="2400" b="0" u="none" dirty="0"/>
          </a:p>
        </p:txBody>
      </p:sp>
      <p:sp>
        <p:nvSpPr>
          <p:cNvPr id="3" name="コンテンツ プレースホルダー 2">
            <a:extLst>
              <a:ext uri="{FF2B5EF4-FFF2-40B4-BE49-F238E27FC236}">
                <a16:creationId xmlns:a16="http://schemas.microsoft.com/office/drawing/2014/main" id="{39460EFE-1E7E-4441-9BA7-A53BD8864765}"/>
              </a:ext>
            </a:extLst>
          </p:cNvPr>
          <p:cNvSpPr>
            <a:spLocks noGrp="1"/>
          </p:cNvSpPr>
          <p:nvPr>
            <p:ph idx="1"/>
          </p:nvPr>
        </p:nvSpPr>
        <p:spPr/>
        <p:txBody>
          <a:bodyPr>
            <a:normAutofit/>
          </a:bodyPr>
          <a:lstStyle/>
          <a:p>
            <a:r>
              <a:rPr lang="ja-JP" altLang="en-US" sz="2400" dirty="0">
                <a:cs typeface="Meiryo UI" panose="020B0604030504040204" pitchFamily="50" charset="-128"/>
              </a:rPr>
              <a:t>企業が掲げてきた理念や事業内容、また企業の社会的任（</a:t>
            </a:r>
            <a:r>
              <a:rPr lang="en-US" altLang="ja-JP" sz="2400" dirty="0">
                <a:cs typeface="Meiryo UI" panose="020B0604030504040204" pitchFamily="50" charset="-128"/>
              </a:rPr>
              <a:t>CSR</a:t>
            </a:r>
            <a:r>
              <a:rPr lang="ja-JP" altLang="en-US" sz="2400" dirty="0">
                <a:cs typeface="Meiryo UI" panose="020B0604030504040204" pitchFamily="50" charset="-128"/>
              </a:rPr>
              <a:t>）等に基づいて自らの存在価値を体系的に整理し、改めて定めた理念やそれに基づく行動指針を企業内外で共有することでより良い企業活動を行っていこうとするもの。またそれを実施するための計画。</a:t>
            </a:r>
            <a:endParaRPr lang="en-US" altLang="ja-JP" sz="2400" dirty="0">
              <a:cs typeface="Meiryo UI" panose="020B0604030504040204" pitchFamily="50" charset="-128"/>
            </a:endParaRPr>
          </a:p>
          <a:p>
            <a:r>
              <a:rPr lang="en-US" altLang="ja-JP" sz="2400" dirty="0">
                <a:cs typeface="Meiryo UI" panose="020B0604030504040204" pitchFamily="50" charset="-128"/>
              </a:rPr>
              <a:t>CI</a:t>
            </a:r>
            <a:r>
              <a:rPr lang="ja-JP" altLang="en-US" sz="2400" dirty="0">
                <a:cs typeface="Meiryo UI" panose="020B0604030504040204" pitchFamily="50" charset="-128"/>
              </a:rPr>
              <a:t>を構成する３つの要素</a:t>
            </a:r>
            <a:endParaRPr lang="en-US" altLang="ja-JP" sz="2400" dirty="0">
              <a:cs typeface="Meiryo UI" panose="020B0604030504040204" pitchFamily="50" charset="-128"/>
            </a:endParaRPr>
          </a:p>
        </p:txBody>
      </p:sp>
      <p:pic>
        <p:nvPicPr>
          <p:cNvPr id="1026" name="Picture 2" descr="企業経営を変えるCI（コーポレートアイデンティティ）戦略とは">
            <a:extLst>
              <a:ext uri="{FF2B5EF4-FFF2-40B4-BE49-F238E27FC236}">
                <a16:creationId xmlns:a16="http://schemas.microsoft.com/office/drawing/2014/main" id="{54873957-1FF8-4896-BAC3-11302F29E91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1548" y="2973127"/>
            <a:ext cx="3787472" cy="3787472"/>
          </a:xfrm>
          <a:prstGeom prst="rect">
            <a:avLst/>
          </a:prstGeom>
          <a:noFill/>
          <a:extLst>
            <a:ext uri="{909E8E84-426E-40DD-AFC4-6F175D3DCCD1}">
              <a14:hiddenFill xmlns:a14="http://schemas.microsoft.com/office/drawing/2010/main">
                <a:solidFill>
                  <a:srgbClr val="FFFFFF"/>
                </a:solidFill>
              </a14:hiddenFill>
            </a:ext>
          </a:extLst>
        </p:spPr>
      </p:pic>
      <p:sp>
        <p:nvSpPr>
          <p:cNvPr id="4" name="四角形: 角を丸くする 3">
            <a:extLst>
              <a:ext uri="{FF2B5EF4-FFF2-40B4-BE49-F238E27FC236}">
                <a16:creationId xmlns:a16="http://schemas.microsoft.com/office/drawing/2014/main" id="{AC59BDF9-D621-4BFC-AE24-F46CD5090E33}"/>
              </a:ext>
            </a:extLst>
          </p:cNvPr>
          <p:cNvSpPr/>
          <p:nvPr/>
        </p:nvSpPr>
        <p:spPr>
          <a:xfrm>
            <a:off x="3593329" y="3768401"/>
            <a:ext cx="4142629" cy="153126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r>
              <a:rPr kumimoji="1" lang="ja-JP" altLang="en-US" dirty="0">
                <a:latin typeface="UD デジタル 教科書体 NK-R" panose="02020400000000000000" pitchFamily="18" charset="-128"/>
                <a:ea typeface="UD デジタル 教科書体 NK-R" panose="02020400000000000000" pitchFamily="18" charset="-128"/>
              </a:rPr>
              <a:t>理念の統一</a:t>
            </a:r>
            <a:r>
              <a:rPr kumimoji="1" lang="en-US" altLang="ja-JP" dirty="0">
                <a:latin typeface="UD デジタル 教科書体 NK-R" panose="02020400000000000000" pitchFamily="18" charset="-128"/>
                <a:ea typeface="UD デジタル 教科書体 NK-R" panose="02020400000000000000" pitchFamily="18" charset="-128"/>
              </a:rPr>
              <a:t>【MI</a:t>
            </a:r>
            <a:r>
              <a:rPr kumimoji="1" lang="ja-JP" altLang="en-US" dirty="0">
                <a:latin typeface="UD デジタル 教科書体 NK-R" panose="02020400000000000000" pitchFamily="18" charset="-128"/>
                <a:ea typeface="UD デジタル 教科書体 NK-R" panose="02020400000000000000" pitchFamily="18" charset="-128"/>
              </a:rPr>
              <a:t>：</a:t>
            </a:r>
            <a:r>
              <a:rPr kumimoji="1" lang="en-US" altLang="ja-JP" dirty="0">
                <a:latin typeface="UD デジタル 教科書体 NK-R" panose="02020400000000000000" pitchFamily="18" charset="-128"/>
                <a:ea typeface="UD デジタル 教科書体 NK-R" panose="02020400000000000000" pitchFamily="18" charset="-128"/>
              </a:rPr>
              <a:t>Mind Identity】</a:t>
            </a:r>
          </a:p>
          <a:p>
            <a:pPr>
              <a:lnSpc>
                <a:spcPct val="150000"/>
              </a:lnSpc>
            </a:pPr>
            <a:r>
              <a:rPr lang="ja-JP" altLang="en-US" dirty="0">
                <a:latin typeface="UD デジタル 教科書体 NK-R" panose="02020400000000000000" pitchFamily="18" charset="-128"/>
                <a:ea typeface="UD デジタル 教科書体 NK-R" panose="02020400000000000000" pitchFamily="18" charset="-128"/>
              </a:rPr>
              <a:t>行動の統一</a:t>
            </a:r>
            <a:r>
              <a:rPr lang="en-US" altLang="ja-JP" dirty="0">
                <a:latin typeface="UD デジタル 教科書体 NK-R" panose="02020400000000000000" pitchFamily="18" charset="-128"/>
                <a:ea typeface="UD デジタル 教科書体 NK-R" panose="02020400000000000000" pitchFamily="18" charset="-128"/>
              </a:rPr>
              <a:t>【BI</a:t>
            </a:r>
            <a:r>
              <a:rPr lang="ja-JP" altLang="en-US" dirty="0">
                <a:latin typeface="UD デジタル 教科書体 NK-R" panose="02020400000000000000" pitchFamily="18" charset="-128"/>
                <a:ea typeface="UD デジタル 教科書体 NK-R" panose="02020400000000000000" pitchFamily="18" charset="-128"/>
              </a:rPr>
              <a:t>：</a:t>
            </a:r>
            <a:r>
              <a:rPr lang="en-US" altLang="ja-JP" dirty="0">
                <a:latin typeface="UD デジタル 教科書体 NK-R" panose="02020400000000000000" pitchFamily="18" charset="-128"/>
                <a:ea typeface="UD デジタル 教科書体 NK-R" panose="02020400000000000000" pitchFamily="18" charset="-128"/>
              </a:rPr>
              <a:t>Behavior</a:t>
            </a:r>
            <a:r>
              <a:rPr lang="ja-JP" altLang="en-US" dirty="0">
                <a:latin typeface="UD デジタル 教科書体 NK-R" panose="02020400000000000000" pitchFamily="18" charset="-128"/>
                <a:ea typeface="UD デジタル 教科書体 NK-R" panose="02020400000000000000" pitchFamily="18" charset="-128"/>
              </a:rPr>
              <a:t> </a:t>
            </a:r>
            <a:r>
              <a:rPr lang="en-US" altLang="ja-JP" dirty="0">
                <a:latin typeface="UD デジタル 教科書体 NK-R" panose="02020400000000000000" pitchFamily="18" charset="-128"/>
                <a:ea typeface="UD デジタル 教科書体 NK-R" panose="02020400000000000000" pitchFamily="18" charset="-128"/>
              </a:rPr>
              <a:t>Identity】</a:t>
            </a:r>
          </a:p>
          <a:p>
            <a:pPr>
              <a:lnSpc>
                <a:spcPct val="150000"/>
              </a:lnSpc>
            </a:pPr>
            <a:r>
              <a:rPr kumimoji="1" lang="ja-JP" altLang="en-US" dirty="0">
                <a:latin typeface="UD デジタル 教科書体 NK-R" panose="02020400000000000000" pitchFamily="18" charset="-128"/>
                <a:ea typeface="UD デジタル 教科書体 NK-R" panose="02020400000000000000" pitchFamily="18" charset="-128"/>
              </a:rPr>
              <a:t>視覚の統一</a:t>
            </a:r>
            <a:r>
              <a:rPr kumimoji="1" lang="en-US" altLang="ja-JP" dirty="0">
                <a:latin typeface="UD デジタル 教科書体 NK-R" panose="02020400000000000000" pitchFamily="18" charset="-128"/>
                <a:ea typeface="UD デジタル 教科書体 NK-R" panose="02020400000000000000" pitchFamily="18" charset="-128"/>
              </a:rPr>
              <a:t>【VI</a:t>
            </a:r>
            <a:r>
              <a:rPr kumimoji="1" lang="ja-JP" altLang="en-US" dirty="0">
                <a:latin typeface="UD デジタル 教科書体 NK-R" panose="02020400000000000000" pitchFamily="18" charset="-128"/>
                <a:ea typeface="UD デジタル 教科書体 NK-R" panose="02020400000000000000" pitchFamily="18" charset="-128"/>
              </a:rPr>
              <a:t>：</a:t>
            </a:r>
            <a:r>
              <a:rPr kumimoji="1" lang="en-US" altLang="ja-JP" dirty="0">
                <a:latin typeface="UD デジタル 教科書体 NK-R" panose="02020400000000000000" pitchFamily="18" charset="-128"/>
                <a:ea typeface="UD デジタル 教科書体 NK-R" panose="02020400000000000000" pitchFamily="18" charset="-128"/>
              </a:rPr>
              <a:t>Visual Identity】</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sp>
        <p:nvSpPr>
          <p:cNvPr id="5" name="テキスト ボックス 4">
            <a:extLst>
              <a:ext uri="{FF2B5EF4-FFF2-40B4-BE49-F238E27FC236}">
                <a16:creationId xmlns:a16="http://schemas.microsoft.com/office/drawing/2014/main" id="{ECCEE4F9-70C3-C3CE-389A-B2B2823FD690}"/>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スライド№４</a:t>
            </a:r>
          </a:p>
        </p:txBody>
      </p:sp>
    </p:spTree>
    <p:extLst>
      <p:ext uri="{BB962C8B-B14F-4D97-AF65-F5344CB8AC3E}">
        <p14:creationId xmlns:p14="http://schemas.microsoft.com/office/powerpoint/2010/main" val="318718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57AF16-BF5A-4AC4-A4DE-2DF27066B15A}"/>
              </a:ext>
            </a:extLst>
          </p:cNvPr>
          <p:cNvSpPr>
            <a:spLocks noGrp="1"/>
          </p:cNvSpPr>
          <p:nvPr>
            <p:ph type="title"/>
          </p:nvPr>
        </p:nvSpPr>
        <p:spPr/>
        <p:txBody>
          <a:bodyPr>
            <a:normAutofit/>
          </a:bodyPr>
          <a:lstStyle/>
          <a:p>
            <a:r>
              <a:rPr kumimoji="1" lang="ja-JP" altLang="en-US" sz="3600" b="0" dirty="0"/>
              <a:t>企業文化を理解する</a:t>
            </a:r>
            <a:br>
              <a:rPr kumimoji="1" lang="en-US" altLang="ja-JP" sz="3600" b="0" dirty="0"/>
            </a:br>
            <a:r>
              <a:rPr kumimoji="1" lang="ja-JP" altLang="en-US" sz="2000" b="0" u="none" dirty="0"/>
              <a:t>経営資源としての人材マネジメント</a:t>
            </a:r>
            <a:endParaRPr kumimoji="1" lang="ja-JP" altLang="en-US" b="0" dirty="0"/>
          </a:p>
        </p:txBody>
      </p:sp>
      <p:sp>
        <p:nvSpPr>
          <p:cNvPr id="3" name="コンテンツ プレースホルダー 2">
            <a:extLst>
              <a:ext uri="{FF2B5EF4-FFF2-40B4-BE49-F238E27FC236}">
                <a16:creationId xmlns:a16="http://schemas.microsoft.com/office/drawing/2014/main" id="{8A29CEED-B86B-41E7-9607-DD27FB639FC9}"/>
              </a:ext>
            </a:extLst>
          </p:cNvPr>
          <p:cNvSpPr>
            <a:spLocks noGrp="1"/>
          </p:cNvSpPr>
          <p:nvPr>
            <p:ph idx="1"/>
          </p:nvPr>
        </p:nvSpPr>
        <p:spPr/>
        <p:txBody>
          <a:bodyPr>
            <a:normAutofit/>
          </a:bodyPr>
          <a:lstStyle/>
          <a:p>
            <a:r>
              <a:rPr kumimoji="1" lang="ja-JP" altLang="en-US" sz="2400" dirty="0"/>
              <a:t>最重要な資源としての「人」を活用し能力を発揮させるために</a:t>
            </a:r>
            <a:endParaRPr kumimoji="1" lang="en-US" altLang="ja-JP" sz="2400" dirty="0"/>
          </a:p>
        </p:txBody>
      </p:sp>
      <p:graphicFrame>
        <p:nvGraphicFramePr>
          <p:cNvPr id="4" name="表 4">
            <a:extLst>
              <a:ext uri="{FF2B5EF4-FFF2-40B4-BE49-F238E27FC236}">
                <a16:creationId xmlns:a16="http://schemas.microsoft.com/office/drawing/2014/main" id="{C2B19DF5-FE6B-4BA1-9F7B-F3591627EAD0}"/>
              </a:ext>
            </a:extLst>
          </p:cNvPr>
          <p:cNvGraphicFramePr>
            <a:graphicFrameLocks noGrp="1"/>
          </p:cNvGraphicFramePr>
          <p:nvPr/>
        </p:nvGraphicFramePr>
        <p:xfrm>
          <a:off x="838200" y="2335428"/>
          <a:ext cx="6467944" cy="4091476"/>
        </p:xfrm>
        <a:graphic>
          <a:graphicData uri="http://schemas.openxmlformats.org/drawingml/2006/table">
            <a:tbl>
              <a:tblPr firstRow="1" bandRow="1">
                <a:tableStyleId>{5940675A-B579-460E-94D1-54222C63F5DA}</a:tableStyleId>
              </a:tblPr>
              <a:tblGrid>
                <a:gridCol w="920276">
                  <a:extLst>
                    <a:ext uri="{9D8B030D-6E8A-4147-A177-3AD203B41FA5}">
                      <a16:colId xmlns:a16="http://schemas.microsoft.com/office/drawing/2014/main" val="3276400536"/>
                    </a:ext>
                  </a:extLst>
                </a:gridCol>
                <a:gridCol w="5547668">
                  <a:extLst>
                    <a:ext uri="{9D8B030D-6E8A-4147-A177-3AD203B41FA5}">
                      <a16:colId xmlns:a16="http://schemas.microsoft.com/office/drawing/2014/main" val="3645404341"/>
                    </a:ext>
                  </a:extLst>
                </a:gridCol>
              </a:tblGrid>
              <a:tr h="403396">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採　用</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r>
                        <a:rPr kumimoji="1" lang="ja-JP" altLang="en-US" dirty="0">
                          <a:latin typeface="UD デジタル 教科書体 NK-R" panose="02020400000000000000" pitchFamily="18" charset="-128"/>
                          <a:ea typeface="UD デジタル 教科書体 NK-R" panose="02020400000000000000" pitchFamily="18" charset="-128"/>
                        </a:rPr>
                        <a:t>雇用形態の多様化に伴い採用も多様化</a:t>
                      </a:r>
                      <a:endParaRPr kumimoji="1" lang="en-US" altLang="ja-JP" dirty="0">
                        <a:latin typeface="UD デジタル 教科書体 NK-R" panose="02020400000000000000" pitchFamily="18" charset="-128"/>
                        <a:ea typeface="UD デジタル 教科書体 NK-R" panose="02020400000000000000" pitchFamily="18" charset="-128"/>
                      </a:endParaRPr>
                    </a:p>
                    <a:p>
                      <a:pPr algn="l"/>
                      <a:r>
                        <a:rPr kumimoji="1" lang="ja-JP" altLang="en-US" sz="1600" dirty="0">
                          <a:latin typeface="UD デジタル 教科書体 NK-R" panose="02020400000000000000" pitchFamily="18" charset="-128"/>
                          <a:ea typeface="UD デジタル 教科書体 NK-R" panose="02020400000000000000" pitchFamily="18" charset="-128"/>
                        </a:rPr>
                        <a:t>・正社員、契約社員、パート、アルバイト、新卒採用、中途採用</a:t>
                      </a:r>
                      <a:endParaRPr kumimoji="1" lang="en-US" altLang="ja-JP" sz="1600" dirty="0">
                        <a:latin typeface="UD デジタル 教科書体 NK-R" panose="02020400000000000000" pitchFamily="18" charset="-128"/>
                        <a:ea typeface="UD デジタル 教科書体 NK-R" panose="02020400000000000000" pitchFamily="18" charset="-128"/>
                      </a:endParaRPr>
                    </a:p>
                    <a:p>
                      <a:pPr algn="l"/>
                      <a:r>
                        <a:rPr kumimoji="1" lang="ja-JP" altLang="en-US" sz="1600" dirty="0">
                          <a:latin typeface="UD デジタル 教科書体 NK-R" panose="02020400000000000000" pitchFamily="18" charset="-128"/>
                          <a:ea typeface="UD デジタル 教科書体 NK-R" panose="02020400000000000000" pitchFamily="18" charset="-128"/>
                        </a:rPr>
                        <a:t>・固定費化する正社員比率の抑制を図る</a:t>
                      </a:r>
                      <a:endParaRPr kumimoji="1" lang="en-US" altLang="ja-JP" sz="1600" dirty="0">
                        <a:latin typeface="UD デジタル 教科書体 NK-R" panose="02020400000000000000" pitchFamily="18" charset="-128"/>
                        <a:ea typeface="UD デジタル 教科書体 NK-R" panose="02020400000000000000" pitchFamily="18" charset="-128"/>
                      </a:endParaRPr>
                    </a:p>
                    <a:p>
                      <a:pPr algn="l"/>
                      <a:r>
                        <a:rPr kumimoji="1" lang="ja-JP" altLang="en-US" sz="1600" dirty="0">
                          <a:latin typeface="UD デジタル 教科書体 NK-R" panose="02020400000000000000" pitchFamily="18" charset="-128"/>
                          <a:ea typeface="UD デジタル 教科書体 NK-R" panose="02020400000000000000" pitchFamily="18" charset="-128"/>
                        </a:rPr>
                        <a:t>・人件費の流動費化と抑制を図る</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06985530"/>
                  </a:ext>
                </a:extLst>
              </a:tr>
              <a:tr h="403396">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配　置</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r>
                        <a:rPr kumimoji="1" lang="ja-JP" altLang="en-US" dirty="0">
                          <a:latin typeface="UD デジタル 教科書体 NK-R" panose="02020400000000000000" pitchFamily="18" charset="-128"/>
                          <a:ea typeface="UD デジタル 教科書体 NK-R" panose="02020400000000000000" pitchFamily="18" charset="-128"/>
                        </a:rPr>
                        <a:t>適材適所を基本に、中長期的な視点で考える</a:t>
                      </a:r>
                      <a:endParaRPr kumimoji="1" lang="en-US" altLang="ja-JP" dirty="0">
                        <a:latin typeface="UD デジタル 教科書体 NK-R" panose="02020400000000000000" pitchFamily="18" charset="-128"/>
                        <a:ea typeface="UD デジタル 教科書体 NK-R" panose="02020400000000000000" pitchFamily="18" charset="-128"/>
                      </a:endParaRPr>
                    </a:p>
                    <a:p>
                      <a:pPr algn="l"/>
                      <a:r>
                        <a:rPr kumimoji="1" lang="ja-JP" altLang="en-US" dirty="0">
                          <a:latin typeface="UD デジタル 教科書体 NK-R" panose="02020400000000000000" pitchFamily="18" charset="-128"/>
                          <a:ea typeface="UD デジタル 教科書体 NK-R" panose="02020400000000000000" pitchFamily="18" charset="-128"/>
                        </a:rPr>
                        <a:t>・</a:t>
                      </a:r>
                      <a:r>
                        <a:rPr kumimoji="1" lang="ja-JP" altLang="en-US" sz="1600" dirty="0">
                          <a:latin typeface="UD デジタル 教科書体 NK-R" panose="02020400000000000000" pitchFamily="18" charset="-128"/>
                          <a:ea typeface="UD デジタル 教科書体 NK-R" panose="02020400000000000000" pitchFamily="18" charset="-128"/>
                        </a:rPr>
                        <a:t>社員の適性、能力、成長性を見出す</a:t>
                      </a:r>
                      <a:endParaRPr kumimoji="1" lang="en-US" altLang="ja-JP" sz="1600" dirty="0">
                        <a:latin typeface="UD デジタル 教科書体 NK-R" panose="02020400000000000000" pitchFamily="18" charset="-128"/>
                        <a:ea typeface="UD デジタル 教科書体 NK-R" panose="02020400000000000000" pitchFamily="18" charset="-128"/>
                      </a:endParaRPr>
                    </a:p>
                    <a:p>
                      <a:pPr algn="l"/>
                      <a:r>
                        <a:rPr kumimoji="1" lang="ja-JP" altLang="en-US" sz="1600" dirty="0">
                          <a:latin typeface="UD デジタル 教科書体 NK-R" panose="02020400000000000000" pitchFamily="18" charset="-128"/>
                          <a:ea typeface="UD デジタル 教科書体 NK-R" panose="02020400000000000000" pitchFamily="18" charset="-128"/>
                        </a:rPr>
                        <a:t>・仕事と人材のマッチング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7705070"/>
                  </a:ext>
                </a:extLst>
              </a:tr>
              <a:tr h="403396">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育　成</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r>
                        <a:rPr kumimoji="1" lang="en-US" altLang="ja-JP" dirty="0">
                          <a:latin typeface="UD デジタル 教科書体 NK-R" panose="02020400000000000000" pitchFamily="18" charset="-128"/>
                          <a:ea typeface="UD デジタル 教科書体 NK-R" panose="02020400000000000000" pitchFamily="18" charset="-128"/>
                        </a:rPr>
                        <a:t>OJT</a:t>
                      </a:r>
                      <a:r>
                        <a:rPr kumimoji="1" lang="ja-JP" altLang="en-US" dirty="0">
                          <a:latin typeface="UD デジタル 教科書体 NK-R" panose="02020400000000000000" pitchFamily="18" charset="-128"/>
                          <a:ea typeface="UD デジタル 教科書体 NK-R" panose="02020400000000000000" pitchFamily="18" charset="-128"/>
                        </a:rPr>
                        <a:t>と研修</a:t>
                      </a:r>
                      <a:r>
                        <a:rPr kumimoji="1" lang="en-US" altLang="ja-JP" dirty="0">
                          <a:latin typeface="UD デジタル 教科書体 NK-R" panose="02020400000000000000" pitchFamily="18" charset="-128"/>
                          <a:ea typeface="UD デジタル 教科書体 NK-R" panose="02020400000000000000" pitchFamily="18" charset="-128"/>
                        </a:rPr>
                        <a:t>=Off-JT</a:t>
                      </a:r>
                      <a:r>
                        <a:rPr kumimoji="1" lang="ja-JP" altLang="en-US" dirty="0">
                          <a:latin typeface="UD デジタル 教科書体 NK-R" panose="02020400000000000000" pitchFamily="18" charset="-128"/>
                          <a:ea typeface="UD デジタル 教科書体 NK-R" panose="02020400000000000000" pitchFamily="18" charset="-128"/>
                        </a:rPr>
                        <a:t>が基本</a:t>
                      </a:r>
                      <a:endParaRPr kumimoji="1" lang="en-US" altLang="ja-JP" dirty="0">
                        <a:latin typeface="UD デジタル 教科書体 NK-R" panose="02020400000000000000" pitchFamily="18" charset="-128"/>
                        <a:ea typeface="UD デジタル 教科書体 NK-R" panose="02020400000000000000" pitchFamily="18"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2332314"/>
                  </a:ext>
                </a:extLst>
              </a:tr>
              <a:tr h="403396">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評　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r>
                        <a:rPr kumimoji="1" lang="ja-JP" altLang="en-US" dirty="0">
                          <a:latin typeface="UD デジタル 教科書体 NK-R" panose="02020400000000000000" pitchFamily="18" charset="-128"/>
                          <a:ea typeface="UD デジタル 教科書体 NK-R" panose="02020400000000000000" pitchFamily="18" charset="-128"/>
                        </a:rPr>
                        <a:t>適切な評価によるモチベーションの維持・向上</a:t>
                      </a:r>
                      <a:endParaRPr kumimoji="1" lang="en-US" altLang="ja-JP" dirty="0">
                        <a:latin typeface="UD デジタル 教科書体 NK-R" panose="02020400000000000000" pitchFamily="18" charset="-128"/>
                        <a:ea typeface="UD デジタル 教科書体 NK-R" panose="02020400000000000000" pitchFamily="18" charset="-128"/>
                      </a:endParaRPr>
                    </a:p>
                    <a:p>
                      <a:pPr algn="l"/>
                      <a:r>
                        <a:rPr kumimoji="1" lang="ja-JP" altLang="en-US" sz="1600" dirty="0">
                          <a:latin typeface="UD デジタル 教科書体 NK-R" panose="02020400000000000000" pitchFamily="18" charset="-128"/>
                          <a:ea typeface="UD デジタル 教科書体 NK-R" panose="02020400000000000000" pitchFamily="18" charset="-128"/>
                        </a:rPr>
                        <a:t>・目標管理</a:t>
                      </a:r>
                      <a:endParaRPr kumimoji="1" lang="en-US" altLang="ja-JP" sz="1600" dirty="0">
                        <a:latin typeface="UD デジタル 教科書体 NK-R" panose="02020400000000000000" pitchFamily="18" charset="-128"/>
                        <a:ea typeface="UD デジタル 教科書体 NK-R" panose="02020400000000000000" pitchFamily="18" charset="-128"/>
                      </a:endParaRPr>
                    </a:p>
                    <a:p>
                      <a:pPr algn="l"/>
                      <a:r>
                        <a:rPr kumimoji="1" lang="ja-JP" altLang="en-US" sz="1600" dirty="0">
                          <a:latin typeface="UD デジタル 教科書体 NK-R" panose="02020400000000000000" pitchFamily="18" charset="-128"/>
                          <a:ea typeface="UD デジタル 教科書体 NK-R" panose="02020400000000000000" pitchFamily="18" charset="-128"/>
                        </a:rPr>
                        <a:t>（目標設定→支援協力→自己評価→妥当性をチェック）</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0628114"/>
                  </a:ext>
                </a:extLst>
              </a:tr>
              <a:tr h="403396">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処　遇</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r>
                        <a:rPr kumimoji="1" lang="ja-JP" altLang="en-US" dirty="0">
                          <a:latin typeface="UD デジタル 教科書体 NK-R" panose="02020400000000000000" pitchFamily="18" charset="-128"/>
                          <a:ea typeface="UD デジタル 教科書体 NK-R" panose="02020400000000000000" pitchFamily="18" charset="-128"/>
                        </a:rPr>
                        <a:t>ポストと報酬</a:t>
                      </a:r>
                      <a:endParaRPr kumimoji="1" lang="en-US" altLang="ja-JP" dirty="0">
                        <a:latin typeface="UD デジタル 教科書体 NK-R" panose="02020400000000000000" pitchFamily="18" charset="-128"/>
                        <a:ea typeface="UD デジタル 教科書体 NK-R" panose="02020400000000000000" pitchFamily="18" charset="-128"/>
                      </a:endParaRPr>
                    </a:p>
                    <a:p>
                      <a:pPr algn="l"/>
                      <a:r>
                        <a:rPr kumimoji="1" lang="ja-JP" altLang="en-US" sz="1600" dirty="0">
                          <a:latin typeface="UD デジタル 教科書体 NK-R" panose="02020400000000000000" pitchFamily="18" charset="-128"/>
                          <a:ea typeface="UD デジタル 教科書体 NK-R" panose="02020400000000000000" pitchFamily="18" charset="-128"/>
                        </a:rPr>
                        <a:t>・基本給、職能給、職務給、賞与、退職金など</a:t>
                      </a:r>
                      <a:endParaRPr kumimoji="1" lang="en-US" altLang="ja-JP" sz="1600" dirty="0">
                        <a:latin typeface="UD デジタル 教科書体 NK-R" panose="02020400000000000000" pitchFamily="18" charset="-128"/>
                        <a:ea typeface="UD デジタル 教科書体 NK-R" panose="02020400000000000000" pitchFamily="18" charset="-128"/>
                      </a:endParaRPr>
                    </a:p>
                    <a:p>
                      <a:pPr algn="l"/>
                      <a:r>
                        <a:rPr kumimoji="1" lang="ja-JP" altLang="en-US" sz="1600" dirty="0">
                          <a:latin typeface="UD デジタル 教科書体 NK-R" panose="02020400000000000000" pitchFamily="18" charset="-128"/>
                          <a:ea typeface="UD デジタル 教科書体 NK-R" panose="02020400000000000000" pitchFamily="18" charset="-128"/>
                        </a:rPr>
                        <a:t>・加齢と定年への対応</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83849058"/>
                  </a:ext>
                </a:extLst>
              </a:tr>
            </a:tbl>
          </a:graphicData>
        </a:graphic>
      </p:graphicFrame>
      <p:graphicFrame>
        <p:nvGraphicFramePr>
          <p:cNvPr id="6" name="図表 5">
            <a:extLst>
              <a:ext uri="{FF2B5EF4-FFF2-40B4-BE49-F238E27FC236}">
                <a16:creationId xmlns:a16="http://schemas.microsoft.com/office/drawing/2014/main" id="{36221345-61A0-4E3D-9A48-A163C5DCC250}"/>
              </a:ext>
            </a:extLst>
          </p:cNvPr>
          <p:cNvGraphicFramePr/>
          <p:nvPr/>
        </p:nvGraphicFramePr>
        <p:xfrm>
          <a:off x="7093670" y="2172374"/>
          <a:ext cx="4677134" cy="44175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テキスト ボックス 4">
            <a:extLst>
              <a:ext uri="{FF2B5EF4-FFF2-40B4-BE49-F238E27FC236}">
                <a16:creationId xmlns:a16="http://schemas.microsoft.com/office/drawing/2014/main" id="{4996C80A-758C-E831-568E-07A12AB7795A}"/>
              </a:ext>
            </a:extLst>
          </p:cNvPr>
          <p:cNvSpPr txBox="1"/>
          <p:nvPr/>
        </p:nvSpPr>
        <p:spPr>
          <a:xfrm>
            <a:off x="244929" y="111480"/>
            <a:ext cx="1045029" cy="276999"/>
          </a:xfrm>
          <a:prstGeom prst="rect">
            <a:avLst/>
          </a:prstGeom>
          <a:solidFill>
            <a:srgbClr val="FFFFCC"/>
          </a:solidFill>
          <a:ln>
            <a:solidFill>
              <a:schemeClr val="tx1"/>
            </a:solidFill>
          </a:ln>
        </p:spPr>
        <p:txBody>
          <a:bodyPr wrap="square" rtlCol="0" anchor="ctr">
            <a:spAutoFit/>
          </a:bodyPr>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スライド№５</a:t>
            </a:r>
          </a:p>
        </p:txBody>
      </p:sp>
    </p:spTree>
    <p:extLst>
      <p:ext uri="{BB962C8B-B14F-4D97-AF65-F5344CB8AC3E}">
        <p14:creationId xmlns:p14="http://schemas.microsoft.com/office/powerpoint/2010/main" val="1544651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BBE8F8-CF14-4E3B-9EA9-A883A7D92C3F}"/>
              </a:ext>
            </a:extLst>
          </p:cNvPr>
          <p:cNvSpPr>
            <a:spLocks noGrp="1"/>
          </p:cNvSpPr>
          <p:nvPr>
            <p:ph type="title"/>
          </p:nvPr>
        </p:nvSpPr>
        <p:spPr/>
        <p:txBody>
          <a:bodyPr>
            <a:normAutofit/>
          </a:bodyPr>
          <a:lstStyle/>
          <a:p>
            <a:r>
              <a:rPr kumimoji="1" lang="ja-JP" altLang="en-US" sz="3600" b="0" dirty="0"/>
              <a:t>企業経営の基礎</a:t>
            </a:r>
          </a:p>
        </p:txBody>
      </p:sp>
      <p:sp>
        <p:nvSpPr>
          <p:cNvPr id="3" name="テキスト プレースホルダー 2">
            <a:extLst>
              <a:ext uri="{FF2B5EF4-FFF2-40B4-BE49-F238E27FC236}">
                <a16:creationId xmlns:a16="http://schemas.microsoft.com/office/drawing/2014/main" id="{80B4AE15-C9C8-4CB6-BE8F-193A746A197A}"/>
              </a:ext>
            </a:extLst>
          </p:cNvPr>
          <p:cNvSpPr>
            <a:spLocks noGrp="1"/>
          </p:cNvSpPr>
          <p:nvPr>
            <p:ph type="body" idx="1"/>
          </p:nvPr>
        </p:nvSpPr>
        <p:spPr>
          <a:xfrm>
            <a:off x="831850" y="4589463"/>
            <a:ext cx="10515600" cy="1950674"/>
          </a:xfrm>
        </p:spPr>
        <p:txBody>
          <a:bodyPr>
            <a:normAutofit/>
          </a:bodyPr>
          <a:lstStyle/>
          <a:p>
            <a:r>
              <a:rPr kumimoji="1" lang="ja-JP" altLang="en-US" sz="2000" dirty="0"/>
              <a:t>・</a:t>
            </a:r>
            <a:r>
              <a:rPr lang="ja-JP" altLang="en-US" sz="2000" dirty="0"/>
              <a:t>経営環境の分析</a:t>
            </a:r>
            <a:endParaRPr lang="en-US" altLang="ja-JP" sz="2000" dirty="0"/>
          </a:p>
          <a:p>
            <a:r>
              <a:rPr kumimoji="1" lang="ja-JP" altLang="en-US" sz="2000" dirty="0"/>
              <a:t>・</a:t>
            </a:r>
            <a:r>
              <a:rPr kumimoji="1" lang="ja-JP" altLang="en-US" sz="2000" b="0" u="none" dirty="0"/>
              <a:t>財務諸表と損益分岐点の理解</a:t>
            </a:r>
            <a:endParaRPr kumimoji="1" lang="en-US" altLang="ja-JP" sz="2000" b="0" u="none" dirty="0"/>
          </a:p>
          <a:p>
            <a:r>
              <a:rPr lang="ja-JP" altLang="en-US" sz="2000" dirty="0"/>
              <a:t>・グループワーク（課題検討）「</a:t>
            </a:r>
            <a:r>
              <a:rPr kumimoji="1" lang="ja-JP" altLang="en-US" sz="2000" b="0" u="none" dirty="0"/>
              <a:t>」</a:t>
            </a:r>
            <a:endParaRPr kumimoji="1" lang="en-US" altLang="ja-JP" sz="2000" b="0" u="none" dirty="0"/>
          </a:p>
        </p:txBody>
      </p:sp>
    </p:spTree>
    <p:extLst>
      <p:ext uri="{BB962C8B-B14F-4D97-AF65-F5344CB8AC3E}">
        <p14:creationId xmlns:p14="http://schemas.microsoft.com/office/powerpoint/2010/main" val="30482457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1942</TotalTime>
  <Words>4156</Words>
  <Application>Microsoft Office PowerPoint</Application>
  <PresentationFormat>ワイド画面</PresentationFormat>
  <Paragraphs>434</Paragraphs>
  <Slides>26</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26</vt:i4>
      </vt:variant>
    </vt:vector>
  </HeadingPairs>
  <TitlesOfParts>
    <vt:vector size="31" baseType="lpstr">
      <vt:lpstr>UD デジタル 教科書体 NK-R</vt:lpstr>
      <vt:lpstr>游ゴシック</vt:lpstr>
      <vt:lpstr>Arial</vt:lpstr>
      <vt:lpstr>Wingdings</vt:lpstr>
      <vt:lpstr>Office テーマ</vt:lpstr>
      <vt:lpstr>企業と経営の基礎理解</vt:lpstr>
      <vt:lpstr>この時間の流れ</vt:lpstr>
      <vt:lpstr>企業文化を理解する</vt:lpstr>
      <vt:lpstr>企業とは何か？ 企業の定義</vt:lpstr>
      <vt:lpstr>企業とは何か？ 企業の分類</vt:lpstr>
      <vt:lpstr>企業文化を理解する 企業文化の定義</vt:lpstr>
      <vt:lpstr>企業文化を理解する コーポレートアイデンティティ（Corporate Identity）</vt:lpstr>
      <vt:lpstr>企業文化を理解する 経営資源としての人材マネジメント</vt:lpstr>
      <vt:lpstr>企業経営の基礎</vt:lpstr>
      <vt:lpstr>経営分析の手法を学ぶ 財務諸表と損益分岐点の理解</vt:lpstr>
      <vt:lpstr>経営分析の手法を学ぶ 財務諸表と損益分岐点の理解</vt:lpstr>
      <vt:lpstr>経営分析の手法を学ぶ 経営環境の分析</vt:lpstr>
      <vt:lpstr>経営分析の手法を学ぶ 選択演習①損益分岐点を活用してみよう！！</vt:lpstr>
      <vt:lpstr>PowerPoint プレゼンテーション</vt:lpstr>
      <vt:lpstr>経営分析の手法を学ぶ 選択演習②SWOT分析を活用してみよう！！</vt:lpstr>
      <vt:lpstr>PowerPoint プレゼンテーション</vt:lpstr>
      <vt:lpstr>労働関係法令の基礎理解</vt:lpstr>
      <vt:lpstr>労働関係法令に関する基礎理解 働く権利を保障するということ</vt:lpstr>
      <vt:lpstr>労働関係法令に関する基礎理解 働く権利を保障するということ</vt:lpstr>
      <vt:lpstr>労働関係法令の基礎理解 演習：演習の説明</vt:lpstr>
      <vt:lpstr>労働関係法令の基礎理解 演習：グループ検討</vt:lpstr>
      <vt:lpstr>PowerPoint プレゼンテーション</vt:lpstr>
      <vt:lpstr>企業経営に関する障害者雇用</vt:lpstr>
      <vt:lpstr>企業経営における障害者雇用 企業が障害者雇用をする理由、しない理由とは</vt:lpstr>
      <vt:lpstr>企業経営における障害者雇用 障害者雇用が直面している問題点</vt:lpstr>
      <vt:lpstr>企業経営における障害者雇用 中小企業における障害者雇用の課題と対応策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企業経営の基礎</dc:title>
  <dc:creator>勝己 若尾</dc:creator>
  <cp:lastModifiedBy>佐藤 大作(satou-daisaku.h59)</cp:lastModifiedBy>
  <cp:revision>18</cp:revision>
  <cp:lastPrinted>2023-06-29T06:00:16Z</cp:lastPrinted>
  <dcterms:created xsi:type="dcterms:W3CDTF">2021-12-25T05:59:27Z</dcterms:created>
  <dcterms:modified xsi:type="dcterms:W3CDTF">2023-08-08T07:47:36Z</dcterms:modified>
</cp:coreProperties>
</file>